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85" r:id="rId11"/>
    <p:sldId id="267" r:id="rId12"/>
    <p:sldId id="268" r:id="rId13"/>
    <p:sldId id="269" r:id="rId14"/>
    <p:sldId id="286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  <p:sldId id="281" r:id="rId25"/>
    <p:sldId id="283" r:id="rId26"/>
    <p:sldId id="284" r:id="rId27"/>
    <p:sldId id="26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accent6"/>
        </a:solidFill>
        <a:ln w="19050" cap="flat" cmpd="sng" algn="ctr">
          <a:solidFill>
            <a:schemeClr val="accent6">
              <a:shade val="50000"/>
            </a:schemeClr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СК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Масса</c:v>
                </c:pt>
                <c:pt idx="1">
                  <c:v>Рост</c:v>
                </c:pt>
                <c:pt idx="2">
                  <c:v>МРИ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80.3</c:v>
                </c:pt>
                <c:pt idx="1">
                  <c:v>95.7</c:v>
                </c:pt>
                <c:pt idx="2">
                  <c:v>87.7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Масса</c:v>
                </c:pt>
                <c:pt idx="1">
                  <c:v>Рост</c:v>
                </c:pt>
                <c:pt idx="2">
                  <c:v>МРИ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81.2</c:v>
                </c:pt>
                <c:pt idx="1">
                  <c:v>96.96</c:v>
                </c:pt>
                <c:pt idx="2">
                  <c:v>89.4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г. Москва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rgbClr val="002060"/>
              </a:solidFill>
              <a:prstDash val="solid"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Масса</c:v>
                </c:pt>
                <c:pt idx="1">
                  <c:v>Рост</c:v>
                </c:pt>
                <c:pt idx="2">
                  <c:v>МРИ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85.8</c:v>
                </c:pt>
                <c:pt idx="1">
                  <c:v>97.7</c:v>
                </c:pt>
                <c:pt idx="2">
                  <c:v>92.3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706688"/>
        <c:axId val="68708224"/>
        <c:axId val="0"/>
      </c:bar3DChart>
      <c:catAx>
        <c:axId val="6870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68708224"/>
        <c:crosses val="autoZero"/>
        <c:auto val="1"/>
        <c:lblAlgn val="ctr"/>
        <c:lblOffset val="100"/>
        <c:noMultiLvlLbl val="0"/>
      </c:catAx>
      <c:valAx>
        <c:axId val="68708224"/>
        <c:scaling>
          <c:orientation val="minMax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706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27C45-99C9-47AA-8978-DB91BBFF55A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B1BD7-315E-4C3E-9006-53F4E670E5A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Органы мишени</a:t>
          </a:r>
          <a:endParaRPr lang="ru-RU" b="1" dirty="0">
            <a:latin typeface="+mn-lt"/>
            <a:cs typeface="Times New Roman" pitchFamily="18" charset="0"/>
          </a:endParaRPr>
        </a:p>
      </dgm:t>
    </dgm:pt>
    <dgm:pt modelId="{301B9B01-0F55-41B6-AE73-A93DE6E66735}" type="parTrans" cxnId="{AB96C8BC-CDCD-45C0-AD73-C02E027552FA}">
      <dgm:prSet/>
      <dgm:spPr/>
      <dgm:t>
        <a:bodyPr/>
        <a:lstStyle/>
        <a:p>
          <a:endParaRPr lang="ru-RU"/>
        </a:p>
      </dgm:t>
    </dgm:pt>
    <dgm:pt modelId="{69F3D7F1-CC4D-43D9-9EAD-F1C3A507150D}" type="sibTrans" cxnId="{AB96C8BC-CDCD-45C0-AD73-C02E027552FA}">
      <dgm:prSet/>
      <dgm:spPr/>
      <dgm:t>
        <a:bodyPr/>
        <a:lstStyle/>
        <a:p>
          <a:endParaRPr lang="ru-RU"/>
        </a:p>
      </dgm:t>
    </dgm:pt>
    <dgm:pt modelId="{5671AECA-5D0C-421F-A3DA-CDAE0E012B9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Пазухи носа</a:t>
          </a:r>
          <a:endParaRPr lang="ru-RU" sz="2000" b="1" dirty="0">
            <a:latin typeface="+mn-lt"/>
            <a:cs typeface="Times New Roman" pitchFamily="18" charset="0"/>
          </a:endParaRPr>
        </a:p>
      </dgm:t>
    </dgm:pt>
    <dgm:pt modelId="{F50F5E23-2937-4132-B91C-7339683DDF91}" type="parTrans" cxnId="{1636A532-BC3B-4095-AB50-19E9A0847CF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159699D-6B7E-41C4-818B-4278C6B867EA}" type="sibTrans" cxnId="{1636A532-BC3B-4095-AB50-19E9A0847CF2}">
      <dgm:prSet/>
      <dgm:spPr/>
      <dgm:t>
        <a:bodyPr/>
        <a:lstStyle/>
        <a:p>
          <a:endParaRPr lang="ru-RU"/>
        </a:p>
      </dgm:t>
    </dgm:pt>
    <dgm:pt modelId="{6E68516E-83F6-43D8-ACE6-5D834C1CFE1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Легкие</a:t>
          </a:r>
          <a:endParaRPr lang="ru-RU" sz="2000" b="1" dirty="0">
            <a:latin typeface="+mn-lt"/>
            <a:cs typeface="Times New Roman" pitchFamily="18" charset="0"/>
          </a:endParaRPr>
        </a:p>
      </dgm:t>
    </dgm:pt>
    <dgm:pt modelId="{4AAC3566-A616-40AB-9EEB-D67DBBD95270}" type="parTrans" cxnId="{42BC9FC4-FE3D-4427-9833-46F07D665CA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967B69A-0BE9-4904-A338-F56660733279}" type="sibTrans" cxnId="{42BC9FC4-FE3D-4427-9833-46F07D665CA7}">
      <dgm:prSet/>
      <dgm:spPr/>
      <dgm:t>
        <a:bodyPr/>
        <a:lstStyle/>
        <a:p>
          <a:endParaRPr lang="ru-RU"/>
        </a:p>
      </dgm:t>
    </dgm:pt>
    <dgm:pt modelId="{C7D33AE6-2B0A-4935-B745-640D65954A7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Кишечник</a:t>
          </a:r>
          <a:endParaRPr lang="ru-RU" sz="2000" b="1" dirty="0">
            <a:latin typeface="+mn-lt"/>
            <a:cs typeface="Times New Roman" pitchFamily="18" charset="0"/>
          </a:endParaRPr>
        </a:p>
      </dgm:t>
    </dgm:pt>
    <dgm:pt modelId="{8C4E5ECC-8FDE-46FC-88DF-58CFF405E8FC}" type="parTrans" cxnId="{0897CF6F-61B3-4D81-B2FB-FBAFF6AF772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53D6340-7484-45B5-8FAC-2CEBD54F984E}" type="sibTrans" cxnId="{0897CF6F-61B3-4D81-B2FB-FBAFF6AF7722}">
      <dgm:prSet/>
      <dgm:spPr/>
      <dgm:t>
        <a:bodyPr/>
        <a:lstStyle/>
        <a:p>
          <a:endParaRPr lang="ru-RU"/>
        </a:p>
      </dgm:t>
    </dgm:pt>
    <dgm:pt modelId="{215E349D-BF46-4398-BCC8-2DDBC1687F7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Печень</a:t>
          </a:r>
          <a:r>
            <a:rPr lang="ru-RU" sz="2000" b="1" baseline="0" dirty="0" smtClean="0">
              <a:latin typeface="+mn-lt"/>
              <a:cs typeface="Times New Roman" pitchFamily="18" charset="0"/>
            </a:rPr>
            <a:t> </a:t>
          </a:r>
        </a:p>
        <a:p>
          <a:r>
            <a:rPr lang="ru-RU" sz="2000" b="1" baseline="0" dirty="0" smtClean="0">
              <a:latin typeface="+mn-lt"/>
              <a:cs typeface="Times New Roman" pitchFamily="18" charset="0"/>
            </a:rPr>
            <a:t>ПЖЖ</a:t>
          </a:r>
          <a:endParaRPr lang="ru-RU" sz="2000" b="1" dirty="0">
            <a:latin typeface="+mn-lt"/>
            <a:cs typeface="Times New Roman" pitchFamily="18" charset="0"/>
          </a:endParaRPr>
        </a:p>
      </dgm:t>
    </dgm:pt>
    <dgm:pt modelId="{B0A55E2C-CE6E-40EB-8476-5F97DB7F08C9}" type="parTrans" cxnId="{043586B9-7CDC-4C28-983C-1476372895A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45BC79A-99D6-4520-AE77-20555F94B5C0}" type="sibTrans" cxnId="{043586B9-7CDC-4C28-983C-1476372895A6}">
      <dgm:prSet/>
      <dgm:spPr/>
      <dgm:t>
        <a:bodyPr/>
        <a:lstStyle/>
        <a:p>
          <a:endParaRPr lang="ru-RU"/>
        </a:p>
      </dgm:t>
    </dgm:pt>
    <dgm:pt modelId="{B8D2B0B3-8A29-476A-AB10-5C5F4F17E539}" type="pres">
      <dgm:prSet presAssocID="{D3827C45-99C9-47AA-8978-DB91BBFF55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104B7-32B7-4558-A894-045866C85199}" type="pres">
      <dgm:prSet presAssocID="{1F2B1BD7-315E-4C3E-9006-53F4E670E5AB}" presName="centerShape" presStyleLbl="node0" presStyleIdx="0" presStyleCnt="1" custScaleX="141274" custScaleY="123380"/>
      <dgm:spPr/>
      <dgm:t>
        <a:bodyPr/>
        <a:lstStyle/>
        <a:p>
          <a:endParaRPr lang="ru-RU"/>
        </a:p>
      </dgm:t>
    </dgm:pt>
    <dgm:pt modelId="{FA1109C0-9A21-406A-822E-233BA1849FAF}" type="pres">
      <dgm:prSet presAssocID="{F50F5E23-2937-4132-B91C-7339683DDF91}" presName="parTrans" presStyleLbl="sibTrans2D1" presStyleIdx="0" presStyleCnt="4"/>
      <dgm:spPr/>
      <dgm:t>
        <a:bodyPr/>
        <a:lstStyle/>
        <a:p>
          <a:endParaRPr lang="ru-RU"/>
        </a:p>
      </dgm:t>
    </dgm:pt>
    <dgm:pt modelId="{31907891-D9AE-4F5E-8F58-1E15CD0BB4A3}" type="pres">
      <dgm:prSet presAssocID="{F50F5E23-2937-4132-B91C-7339683DDF9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619FA74-CC93-4B23-B0AF-9ADDEC6371B4}" type="pres">
      <dgm:prSet presAssocID="{5671AECA-5D0C-421F-A3DA-CDAE0E012B90}" presName="node" presStyleLbl="node1" presStyleIdx="0" presStyleCnt="4" custScaleX="271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94CF4-34BD-4377-9860-B8A6D004EA3E}" type="pres">
      <dgm:prSet presAssocID="{4AAC3566-A616-40AB-9EEB-D67DBBD95270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03B4F82-07C3-4D16-A045-0CCF7C4ED2D7}" type="pres">
      <dgm:prSet presAssocID="{4AAC3566-A616-40AB-9EEB-D67DBBD9527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8E65ACA-E9E5-4736-B7E9-1D8D160848A0}" type="pres">
      <dgm:prSet presAssocID="{6E68516E-83F6-43D8-ACE6-5D834C1CFE19}" presName="node" presStyleLbl="node1" presStyleIdx="1" presStyleCnt="4" custScaleX="159944" custScaleY="156510" custRadScaleRad="166115" custRadScaleInc="3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1AE0B-A0C2-4D89-ACEB-F3C79F9A0578}" type="pres">
      <dgm:prSet presAssocID="{8C4E5ECC-8FDE-46FC-88DF-58CFF405E8F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6470C4B-A3E1-47C0-8D0D-5E12FF237026}" type="pres">
      <dgm:prSet presAssocID="{8C4E5ECC-8FDE-46FC-88DF-58CFF405E8F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01ECA2F-0DE1-4CA4-8449-656EA23AB514}" type="pres">
      <dgm:prSet presAssocID="{C7D33AE6-2B0A-4935-B745-640D65954A70}" presName="node" presStyleLbl="node1" presStyleIdx="2" presStyleCnt="4" custScaleX="271247" custRadScaleRad="101179" custRadScaleInc="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AC209-F4DF-4536-9E76-5F0BBF204E04}" type="pres">
      <dgm:prSet presAssocID="{B0A55E2C-CE6E-40EB-8476-5F97DB7F08C9}" presName="parTrans" presStyleLbl="sibTrans2D1" presStyleIdx="3" presStyleCnt="4" custScaleY="107704" custLinFactNeighborX="-6043" custLinFactNeighborY="15816"/>
      <dgm:spPr/>
      <dgm:t>
        <a:bodyPr/>
        <a:lstStyle/>
        <a:p>
          <a:endParaRPr lang="ru-RU"/>
        </a:p>
      </dgm:t>
    </dgm:pt>
    <dgm:pt modelId="{F1403D6A-89F5-4537-ACE3-7D66B42A1E0D}" type="pres">
      <dgm:prSet presAssocID="{B0A55E2C-CE6E-40EB-8476-5F97DB7F08C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B8A33F3-B1B9-4B95-87DF-A7185734C457}" type="pres">
      <dgm:prSet presAssocID="{215E349D-BF46-4398-BCC8-2DDBC1687F78}" presName="node" presStyleLbl="node1" presStyleIdx="3" presStyleCnt="4" custScaleX="167314" custScaleY="167812" custRadScaleRad="176977" custRadScaleInc="-7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B60AF1-2408-429C-A09D-BB8A1790CD19}" type="presOf" srcId="{C7D33AE6-2B0A-4935-B745-640D65954A70}" destId="{501ECA2F-0DE1-4CA4-8449-656EA23AB514}" srcOrd="0" destOrd="0" presId="urn:microsoft.com/office/officeart/2005/8/layout/radial5"/>
    <dgm:cxn modelId="{3EB933CF-8C71-4FF8-B2C8-000AA161DE1F}" type="presOf" srcId="{6E68516E-83F6-43D8-ACE6-5D834C1CFE19}" destId="{A8E65ACA-E9E5-4736-B7E9-1D8D160848A0}" srcOrd="0" destOrd="0" presId="urn:microsoft.com/office/officeart/2005/8/layout/radial5"/>
    <dgm:cxn modelId="{D79F1840-E65C-422B-BEDB-B4ADDA909BFE}" type="presOf" srcId="{F50F5E23-2937-4132-B91C-7339683DDF91}" destId="{FA1109C0-9A21-406A-822E-233BA1849FAF}" srcOrd="0" destOrd="0" presId="urn:microsoft.com/office/officeart/2005/8/layout/radial5"/>
    <dgm:cxn modelId="{AB96C8BC-CDCD-45C0-AD73-C02E027552FA}" srcId="{D3827C45-99C9-47AA-8978-DB91BBFF55A8}" destId="{1F2B1BD7-315E-4C3E-9006-53F4E670E5AB}" srcOrd="0" destOrd="0" parTransId="{301B9B01-0F55-41B6-AE73-A93DE6E66735}" sibTransId="{69F3D7F1-CC4D-43D9-9EAD-F1C3A507150D}"/>
    <dgm:cxn modelId="{E4098AE1-99CD-4CC7-80EF-35EA729CBAC6}" type="presOf" srcId="{1F2B1BD7-315E-4C3E-9006-53F4E670E5AB}" destId="{7FD104B7-32B7-4558-A894-045866C85199}" srcOrd="0" destOrd="0" presId="urn:microsoft.com/office/officeart/2005/8/layout/radial5"/>
    <dgm:cxn modelId="{043586B9-7CDC-4C28-983C-1476372895A6}" srcId="{1F2B1BD7-315E-4C3E-9006-53F4E670E5AB}" destId="{215E349D-BF46-4398-BCC8-2DDBC1687F78}" srcOrd="3" destOrd="0" parTransId="{B0A55E2C-CE6E-40EB-8476-5F97DB7F08C9}" sibTransId="{A45BC79A-99D6-4520-AE77-20555F94B5C0}"/>
    <dgm:cxn modelId="{7AE925D8-A736-43D2-BB40-0F01ED4C49A3}" type="presOf" srcId="{F50F5E23-2937-4132-B91C-7339683DDF91}" destId="{31907891-D9AE-4F5E-8F58-1E15CD0BB4A3}" srcOrd="1" destOrd="0" presId="urn:microsoft.com/office/officeart/2005/8/layout/radial5"/>
    <dgm:cxn modelId="{DBFCE1DB-72B6-4DAC-8E9E-1C14F38DC02F}" type="presOf" srcId="{B0A55E2C-CE6E-40EB-8476-5F97DB7F08C9}" destId="{965AC209-F4DF-4536-9E76-5F0BBF204E04}" srcOrd="0" destOrd="0" presId="urn:microsoft.com/office/officeart/2005/8/layout/radial5"/>
    <dgm:cxn modelId="{42BC9FC4-FE3D-4427-9833-46F07D665CA7}" srcId="{1F2B1BD7-315E-4C3E-9006-53F4E670E5AB}" destId="{6E68516E-83F6-43D8-ACE6-5D834C1CFE19}" srcOrd="1" destOrd="0" parTransId="{4AAC3566-A616-40AB-9EEB-D67DBBD95270}" sibTransId="{1967B69A-0BE9-4904-A338-F56660733279}"/>
    <dgm:cxn modelId="{1636A532-BC3B-4095-AB50-19E9A0847CF2}" srcId="{1F2B1BD7-315E-4C3E-9006-53F4E670E5AB}" destId="{5671AECA-5D0C-421F-A3DA-CDAE0E012B90}" srcOrd="0" destOrd="0" parTransId="{F50F5E23-2937-4132-B91C-7339683DDF91}" sibTransId="{A159699D-6B7E-41C4-818B-4278C6B867EA}"/>
    <dgm:cxn modelId="{0897CF6F-61B3-4D81-B2FB-FBAFF6AF7722}" srcId="{1F2B1BD7-315E-4C3E-9006-53F4E670E5AB}" destId="{C7D33AE6-2B0A-4935-B745-640D65954A70}" srcOrd="2" destOrd="0" parTransId="{8C4E5ECC-8FDE-46FC-88DF-58CFF405E8FC}" sibTransId="{053D6340-7484-45B5-8FAC-2CEBD54F984E}"/>
    <dgm:cxn modelId="{66C684E1-8000-4EEE-98A8-576C321A7ACB}" type="presOf" srcId="{8C4E5ECC-8FDE-46FC-88DF-58CFF405E8FC}" destId="{06470C4B-A3E1-47C0-8D0D-5E12FF237026}" srcOrd="1" destOrd="0" presId="urn:microsoft.com/office/officeart/2005/8/layout/radial5"/>
    <dgm:cxn modelId="{45CE4A74-ABB5-49D0-984A-389D4025F2A7}" type="presOf" srcId="{215E349D-BF46-4398-BCC8-2DDBC1687F78}" destId="{7B8A33F3-B1B9-4B95-87DF-A7185734C457}" srcOrd="0" destOrd="0" presId="urn:microsoft.com/office/officeart/2005/8/layout/radial5"/>
    <dgm:cxn modelId="{B4A1CAC1-A844-46B3-A081-14078A34FEA8}" type="presOf" srcId="{B0A55E2C-CE6E-40EB-8476-5F97DB7F08C9}" destId="{F1403D6A-89F5-4537-ACE3-7D66B42A1E0D}" srcOrd="1" destOrd="0" presId="urn:microsoft.com/office/officeart/2005/8/layout/radial5"/>
    <dgm:cxn modelId="{85AB215A-6257-4908-986D-52EE5815FFE3}" type="presOf" srcId="{4AAC3566-A616-40AB-9EEB-D67DBBD95270}" destId="{95594CF4-34BD-4377-9860-B8A6D004EA3E}" srcOrd="0" destOrd="0" presId="urn:microsoft.com/office/officeart/2005/8/layout/radial5"/>
    <dgm:cxn modelId="{CC240AA3-C735-413A-95E3-EC69D72E2475}" type="presOf" srcId="{4AAC3566-A616-40AB-9EEB-D67DBBD95270}" destId="{903B4F82-07C3-4D16-A045-0CCF7C4ED2D7}" srcOrd="1" destOrd="0" presId="urn:microsoft.com/office/officeart/2005/8/layout/radial5"/>
    <dgm:cxn modelId="{BCDAC13E-06BF-44F3-83F1-71292D359092}" type="presOf" srcId="{D3827C45-99C9-47AA-8978-DB91BBFF55A8}" destId="{B8D2B0B3-8A29-476A-AB10-5C5F4F17E539}" srcOrd="0" destOrd="0" presId="urn:microsoft.com/office/officeart/2005/8/layout/radial5"/>
    <dgm:cxn modelId="{EB08A672-15E7-45F9-9E53-DA29DB84230A}" type="presOf" srcId="{8C4E5ECC-8FDE-46FC-88DF-58CFF405E8FC}" destId="{8BE1AE0B-A0C2-4D89-ACEB-F3C79F9A0578}" srcOrd="0" destOrd="0" presId="urn:microsoft.com/office/officeart/2005/8/layout/radial5"/>
    <dgm:cxn modelId="{ABD4C203-8058-4216-A8D7-B88659BE1191}" type="presOf" srcId="{5671AECA-5D0C-421F-A3DA-CDAE0E012B90}" destId="{8619FA74-CC93-4B23-B0AF-9ADDEC6371B4}" srcOrd="0" destOrd="0" presId="urn:microsoft.com/office/officeart/2005/8/layout/radial5"/>
    <dgm:cxn modelId="{112FCE34-BA3D-4474-8136-054FDE126403}" type="presParOf" srcId="{B8D2B0B3-8A29-476A-AB10-5C5F4F17E539}" destId="{7FD104B7-32B7-4558-A894-045866C85199}" srcOrd="0" destOrd="0" presId="urn:microsoft.com/office/officeart/2005/8/layout/radial5"/>
    <dgm:cxn modelId="{40E1F593-9DAA-4ED4-A754-88B1FAE1E655}" type="presParOf" srcId="{B8D2B0B3-8A29-476A-AB10-5C5F4F17E539}" destId="{FA1109C0-9A21-406A-822E-233BA1849FAF}" srcOrd="1" destOrd="0" presId="urn:microsoft.com/office/officeart/2005/8/layout/radial5"/>
    <dgm:cxn modelId="{5C4D85B4-6A72-4147-B0CD-E6A0F9EAFCA4}" type="presParOf" srcId="{FA1109C0-9A21-406A-822E-233BA1849FAF}" destId="{31907891-D9AE-4F5E-8F58-1E15CD0BB4A3}" srcOrd="0" destOrd="0" presId="urn:microsoft.com/office/officeart/2005/8/layout/radial5"/>
    <dgm:cxn modelId="{0AC9F04E-0512-40DC-814C-6B504BFB1B4B}" type="presParOf" srcId="{B8D2B0B3-8A29-476A-AB10-5C5F4F17E539}" destId="{8619FA74-CC93-4B23-B0AF-9ADDEC6371B4}" srcOrd="2" destOrd="0" presId="urn:microsoft.com/office/officeart/2005/8/layout/radial5"/>
    <dgm:cxn modelId="{B6D3BD63-31A9-44BE-B4D4-7C0A1DA0F2F6}" type="presParOf" srcId="{B8D2B0B3-8A29-476A-AB10-5C5F4F17E539}" destId="{95594CF4-34BD-4377-9860-B8A6D004EA3E}" srcOrd="3" destOrd="0" presId="urn:microsoft.com/office/officeart/2005/8/layout/radial5"/>
    <dgm:cxn modelId="{5294E89B-E918-4F4C-84FE-97C77F2ED834}" type="presParOf" srcId="{95594CF4-34BD-4377-9860-B8A6D004EA3E}" destId="{903B4F82-07C3-4D16-A045-0CCF7C4ED2D7}" srcOrd="0" destOrd="0" presId="urn:microsoft.com/office/officeart/2005/8/layout/radial5"/>
    <dgm:cxn modelId="{45836290-E577-4D6D-BD85-D2C9E2E8E33B}" type="presParOf" srcId="{B8D2B0B3-8A29-476A-AB10-5C5F4F17E539}" destId="{A8E65ACA-E9E5-4736-B7E9-1D8D160848A0}" srcOrd="4" destOrd="0" presId="urn:microsoft.com/office/officeart/2005/8/layout/radial5"/>
    <dgm:cxn modelId="{8872FAFC-9992-4026-8BBF-54476C9A46B2}" type="presParOf" srcId="{B8D2B0B3-8A29-476A-AB10-5C5F4F17E539}" destId="{8BE1AE0B-A0C2-4D89-ACEB-F3C79F9A0578}" srcOrd="5" destOrd="0" presId="urn:microsoft.com/office/officeart/2005/8/layout/radial5"/>
    <dgm:cxn modelId="{C2F680AC-41EC-4ED3-B8B0-D31FF32DF4FA}" type="presParOf" srcId="{8BE1AE0B-A0C2-4D89-ACEB-F3C79F9A0578}" destId="{06470C4B-A3E1-47C0-8D0D-5E12FF237026}" srcOrd="0" destOrd="0" presId="urn:microsoft.com/office/officeart/2005/8/layout/radial5"/>
    <dgm:cxn modelId="{32E97850-1601-4A70-B0EA-9466E9B9E96E}" type="presParOf" srcId="{B8D2B0B3-8A29-476A-AB10-5C5F4F17E539}" destId="{501ECA2F-0DE1-4CA4-8449-656EA23AB514}" srcOrd="6" destOrd="0" presId="urn:microsoft.com/office/officeart/2005/8/layout/radial5"/>
    <dgm:cxn modelId="{EC905A85-EA24-4B66-B33D-0AF1E849171B}" type="presParOf" srcId="{B8D2B0B3-8A29-476A-AB10-5C5F4F17E539}" destId="{965AC209-F4DF-4536-9E76-5F0BBF204E04}" srcOrd="7" destOrd="0" presId="urn:microsoft.com/office/officeart/2005/8/layout/radial5"/>
    <dgm:cxn modelId="{FC8AA6F5-EFDE-4B5B-AF85-36E450A81DD4}" type="presParOf" srcId="{965AC209-F4DF-4536-9E76-5F0BBF204E04}" destId="{F1403D6A-89F5-4537-ACE3-7D66B42A1E0D}" srcOrd="0" destOrd="0" presId="urn:microsoft.com/office/officeart/2005/8/layout/radial5"/>
    <dgm:cxn modelId="{3DA736BC-CE73-4A29-A023-7CC65D16D94C}" type="presParOf" srcId="{B8D2B0B3-8A29-476A-AB10-5C5F4F17E539}" destId="{7B8A33F3-B1B9-4B95-87DF-A7185734C45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92F6C8-F209-4BC7-880A-BF4AA849EC0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973C02-4B2E-461B-9F8C-200F7E606EA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11 детей</a:t>
          </a:r>
          <a:endParaRPr lang="ru-RU" dirty="0">
            <a:solidFill>
              <a:schemeClr val="tx1"/>
            </a:solidFill>
          </a:endParaRPr>
        </a:p>
      </dgm:t>
    </dgm:pt>
    <dgm:pt modelId="{C536402C-5894-4E29-8CE3-058E3C358932}" type="parTrans" cxnId="{188AB84A-1CAC-4879-8C16-A86A1AFBA1DC}">
      <dgm:prSet/>
      <dgm:spPr/>
      <dgm:t>
        <a:bodyPr/>
        <a:lstStyle/>
        <a:p>
          <a:endParaRPr lang="ru-RU"/>
        </a:p>
      </dgm:t>
    </dgm:pt>
    <dgm:pt modelId="{5A9CCE15-E810-4F7B-A863-2313E528B0E3}" type="sibTrans" cxnId="{188AB84A-1CAC-4879-8C16-A86A1AFBA1DC}">
      <dgm:prSet/>
      <dgm:spPr/>
      <dgm:t>
        <a:bodyPr/>
        <a:lstStyle/>
        <a:p>
          <a:endParaRPr lang="ru-RU"/>
        </a:p>
      </dgm:t>
    </dgm:pt>
    <dgm:pt modelId="{99856056-8CCE-416E-A55C-BFC1B7B91FA7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Реабилитация с коррекцией диеты в течение 3 месяцев</a:t>
          </a:r>
          <a:endParaRPr lang="ru-RU" b="1" dirty="0">
            <a:solidFill>
              <a:schemeClr val="tx1"/>
            </a:solidFill>
          </a:endParaRPr>
        </a:p>
      </dgm:t>
    </dgm:pt>
    <dgm:pt modelId="{0DBCEBC0-DFE9-4822-B559-AF8EDE0F883A}" type="parTrans" cxnId="{6119E93A-0C99-423B-BA60-6FA554527954}">
      <dgm:prSet/>
      <dgm:spPr/>
      <dgm:t>
        <a:bodyPr/>
        <a:lstStyle/>
        <a:p>
          <a:endParaRPr lang="ru-RU"/>
        </a:p>
      </dgm:t>
    </dgm:pt>
    <dgm:pt modelId="{BC25DC07-C938-488C-B9FD-C0D766F35D27}" type="sibTrans" cxnId="{6119E93A-0C99-423B-BA60-6FA554527954}">
      <dgm:prSet/>
      <dgm:spPr/>
      <dgm:t>
        <a:bodyPr/>
        <a:lstStyle/>
        <a:p>
          <a:endParaRPr lang="ru-RU"/>
        </a:p>
      </dgm:t>
    </dgm:pt>
    <dgm:pt modelId="{B2D447E0-0F21-4B02-9B50-9A5F03CF92C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Два медицинских осмотра </a:t>
          </a:r>
          <a:endParaRPr lang="ru-RU" b="1" dirty="0">
            <a:solidFill>
              <a:schemeClr val="tx1"/>
            </a:solidFill>
          </a:endParaRPr>
        </a:p>
      </dgm:t>
    </dgm:pt>
    <dgm:pt modelId="{5B0F4D22-02DD-4E43-9F51-8F7160F0FA94}" type="parTrans" cxnId="{E6D0EEC7-A5F5-4575-881F-D97B5890080A}">
      <dgm:prSet/>
      <dgm:spPr/>
      <dgm:t>
        <a:bodyPr/>
        <a:lstStyle/>
        <a:p>
          <a:endParaRPr lang="ru-RU"/>
        </a:p>
      </dgm:t>
    </dgm:pt>
    <dgm:pt modelId="{345D04B9-8087-480F-AE11-332BF9A905DD}" type="sibTrans" cxnId="{E6D0EEC7-A5F5-4575-881F-D97B5890080A}">
      <dgm:prSet/>
      <dgm:spPr/>
      <dgm:t>
        <a:bodyPr/>
        <a:lstStyle/>
        <a:p>
          <a:endParaRPr lang="ru-RU"/>
        </a:p>
      </dgm:t>
    </dgm:pt>
    <dgm:pt modelId="{3237D329-6355-467F-A817-BDE1CF88D13A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Анализ массы, длины тела, ИМТ, МРИ</a:t>
          </a:r>
          <a:endParaRPr lang="ru-RU" b="1" dirty="0">
            <a:solidFill>
              <a:schemeClr val="tx1"/>
            </a:solidFill>
          </a:endParaRPr>
        </a:p>
      </dgm:t>
    </dgm:pt>
    <dgm:pt modelId="{CA577DA9-7B0C-4E1B-A622-140EEB0E1E04}" type="parTrans" cxnId="{9821A10F-44CB-4838-BDDC-0CB381F35938}">
      <dgm:prSet/>
      <dgm:spPr/>
      <dgm:t>
        <a:bodyPr/>
        <a:lstStyle/>
        <a:p>
          <a:endParaRPr lang="ru-RU"/>
        </a:p>
      </dgm:t>
    </dgm:pt>
    <dgm:pt modelId="{91322DCE-7683-430D-9576-8BE41A1B7103}" type="sibTrans" cxnId="{9821A10F-44CB-4838-BDDC-0CB381F35938}">
      <dgm:prSet/>
      <dgm:spPr/>
      <dgm:t>
        <a:bodyPr/>
        <a:lstStyle/>
        <a:p>
          <a:endParaRPr lang="ru-RU"/>
        </a:p>
      </dgm:t>
    </dgm:pt>
    <dgm:pt modelId="{DD907974-A2F9-4425-A6AD-CC5462707112}" type="pres">
      <dgm:prSet presAssocID="{5992F6C8-F209-4BC7-880A-BF4AA849EC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0971FD-1D9E-4DA6-AAEE-72F4A6F29360}" type="pres">
      <dgm:prSet presAssocID="{68973C02-4B2E-461B-9F8C-200F7E606EAD}" presName="roof" presStyleLbl="dkBgShp" presStyleIdx="0" presStyleCnt="2"/>
      <dgm:spPr/>
      <dgm:t>
        <a:bodyPr/>
        <a:lstStyle/>
        <a:p>
          <a:endParaRPr lang="ru-RU"/>
        </a:p>
      </dgm:t>
    </dgm:pt>
    <dgm:pt modelId="{5140D0F6-04C9-488C-880C-15181FC6F33D}" type="pres">
      <dgm:prSet presAssocID="{68973C02-4B2E-461B-9F8C-200F7E606EAD}" presName="pillars" presStyleCnt="0"/>
      <dgm:spPr/>
    </dgm:pt>
    <dgm:pt modelId="{80B619A4-781E-4C69-AB42-D79E9926B1B0}" type="pres">
      <dgm:prSet presAssocID="{68973C02-4B2E-461B-9F8C-200F7E606EA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2CE59-4FFA-4F25-ABAE-2DC03335EE0E}" type="pres">
      <dgm:prSet presAssocID="{B2D447E0-0F21-4B02-9B50-9A5F03CF92C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4C603-542C-47CE-8223-26F1FAC7D766}" type="pres">
      <dgm:prSet presAssocID="{3237D329-6355-467F-A817-BDE1CF88D13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F7F30-ED7C-441C-A7DD-584544848EED}" type="pres">
      <dgm:prSet presAssocID="{68973C02-4B2E-461B-9F8C-200F7E606EAD}" presName="base" presStyleLbl="dkBgShp" presStyleIdx="1" presStyleCnt="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E6D0EEC7-A5F5-4575-881F-D97B5890080A}" srcId="{68973C02-4B2E-461B-9F8C-200F7E606EAD}" destId="{B2D447E0-0F21-4B02-9B50-9A5F03CF92C5}" srcOrd="1" destOrd="0" parTransId="{5B0F4D22-02DD-4E43-9F51-8F7160F0FA94}" sibTransId="{345D04B9-8087-480F-AE11-332BF9A905DD}"/>
    <dgm:cxn modelId="{3113F6FF-32EA-487B-A94E-917179FCEC7E}" type="presOf" srcId="{5992F6C8-F209-4BC7-880A-BF4AA849EC09}" destId="{DD907974-A2F9-4425-A6AD-CC5462707112}" srcOrd="0" destOrd="0" presId="urn:microsoft.com/office/officeart/2005/8/layout/hList3"/>
    <dgm:cxn modelId="{684F6554-F7FE-44EA-85E0-AF44CFA3A12B}" type="presOf" srcId="{3237D329-6355-467F-A817-BDE1CF88D13A}" destId="{67E4C603-542C-47CE-8223-26F1FAC7D766}" srcOrd="0" destOrd="0" presId="urn:microsoft.com/office/officeart/2005/8/layout/hList3"/>
    <dgm:cxn modelId="{E6C672D9-89C5-4E50-A47F-3CAB1310B4F5}" type="presOf" srcId="{99856056-8CCE-416E-A55C-BFC1B7B91FA7}" destId="{80B619A4-781E-4C69-AB42-D79E9926B1B0}" srcOrd="0" destOrd="0" presId="urn:microsoft.com/office/officeart/2005/8/layout/hList3"/>
    <dgm:cxn modelId="{188AB84A-1CAC-4879-8C16-A86A1AFBA1DC}" srcId="{5992F6C8-F209-4BC7-880A-BF4AA849EC09}" destId="{68973C02-4B2E-461B-9F8C-200F7E606EAD}" srcOrd="0" destOrd="0" parTransId="{C536402C-5894-4E29-8CE3-058E3C358932}" sibTransId="{5A9CCE15-E810-4F7B-A863-2313E528B0E3}"/>
    <dgm:cxn modelId="{9821A10F-44CB-4838-BDDC-0CB381F35938}" srcId="{68973C02-4B2E-461B-9F8C-200F7E606EAD}" destId="{3237D329-6355-467F-A817-BDE1CF88D13A}" srcOrd="2" destOrd="0" parTransId="{CA577DA9-7B0C-4E1B-A622-140EEB0E1E04}" sibTransId="{91322DCE-7683-430D-9576-8BE41A1B7103}"/>
    <dgm:cxn modelId="{6119E93A-0C99-423B-BA60-6FA554527954}" srcId="{68973C02-4B2E-461B-9F8C-200F7E606EAD}" destId="{99856056-8CCE-416E-A55C-BFC1B7B91FA7}" srcOrd="0" destOrd="0" parTransId="{0DBCEBC0-DFE9-4822-B559-AF8EDE0F883A}" sibTransId="{BC25DC07-C938-488C-B9FD-C0D766F35D27}"/>
    <dgm:cxn modelId="{1D0536B9-3B02-49C3-8217-34EDEEE20479}" type="presOf" srcId="{68973C02-4B2E-461B-9F8C-200F7E606EAD}" destId="{050971FD-1D9E-4DA6-AAEE-72F4A6F29360}" srcOrd="0" destOrd="0" presId="urn:microsoft.com/office/officeart/2005/8/layout/hList3"/>
    <dgm:cxn modelId="{A03DE140-D6BC-4563-AB89-703E48C9DC02}" type="presOf" srcId="{B2D447E0-0F21-4B02-9B50-9A5F03CF92C5}" destId="{2002CE59-4FFA-4F25-ABAE-2DC03335EE0E}" srcOrd="0" destOrd="0" presId="urn:microsoft.com/office/officeart/2005/8/layout/hList3"/>
    <dgm:cxn modelId="{E760CE86-0053-42B7-BCC5-165D5E78EC3E}" type="presParOf" srcId="{DD907974-A2F9-4425-A6AD-CC5462707112}" destId="{050971FD-1D9E-4DA6-AAEE-72F4A6F29360}" srcOrd="0" destOrd="0" presId="urn:microsoft.com/office/officeart/2005/8/layout/hList3"/>
    <dgm:cxn modelId="{49805C3D-7BF7-468A-BDA5-EDC3A699ECBE}" type="presParOf" srcId="{DD907974-A2F9-4425-A6AD-CC5462707112}" destId="{5140D0F6-04C9-488C-880C-15181FC6F33D}" srcOrd="1" destOrd="0" presId="urn:microsoft.com/office/officeart/2005/8/layout/hList3"/>
    <dgm:cxn modelId="{BD5D48C3-0D5D-4D0A-BED6-46C9AB579BB0}" type="presParOf" srcId="{5140D0F6-04C9-488C-880C-15181FC6F33D}" destId="{80B619A4-781E-4C69-AB42-D79E9926B1B0}" srcOrd="0" destOrd="0" presId="urn:microsoft.com/office/officeart/2005/8/layout/hList3"/>
    <dgm:cxn modelId="{4BB637C0-54AF-46DD-B869-D2A402B9C00E}" type="presParOf" srcId="{5140D0F6-04C9-488C-880C-15181FC6F33D}" destId="{2002CE59-4FFA-4F25-ABAE-2DC03335EE0E}" srcOrd="1" destOrd="0" presId="urn:microsoft.com/office/officeart/2005/8/layout/hList3"/>
    <dgm:cxn modelId="{FDB00F87-3225-42F2-9BD7-63062F1A7302}" type="presParOf" srcId="{5140D0F6-04C9-488C-880C-15181FC6F33D}" destId="{67E4C603-542C-47CE-8223-26F1FAC7D766}" srcOrd="2" destOrd="0" presId="urn:microsoft.com/office/officeart/2005/8/layout/hList3"/>
    <dgm:cxn modelId="{79667532-C94B-425B-A478-1C8260BAAB38}" type="presParOf" srcId="{DD907974-A2F9-4425-A6AD-CC5462707112}" destId="{3DDF7F30-ED7C-441C-A7DD-584544848EE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CF02B0-A552-4B37-B2C6-4FDD57AD34A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5EE832-EB23-43B0-A2CF-D2CD5D91603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2 детей</a:t>
          </a:r>
          <a:endParaRPr lang="ru-RU" b="1" dirty="0"/>
        </a:p>
      </dgm:t>
    </dgm:pt>
    <dgm:pt modelId="{A85E6E41-7570-4505-86E0-00C8F96267BA}" type="parTrans" cxnId="{85B2F4A8-D9F3-437B-9F5D-2BF8C24E1A76}">
      <dgm:prSet/>
      <dgm:spPr/>
      <dgm:t>
        <a:bodyPr/>
        <a:lstStyle/>
        <a:p>
          <a:endParaRPr lang="ru-RU"/>
        </a:p>
      </dgm:t>
    </dgm:pt>
    <dgm:pt modelId="{2623A167-F721-4EA6-88B2-9A530F39297C}" type="sibTrans" cxnId="{85B2F4A8-D9F3-437B-9F5D-2BF8C24E1A76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EDFA480-4EEB-4761-BCF1-FCB71748E39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/>
            <a:t>Диарейный</a:t>
          </a:r>
          <a:r>
            <a:rPr lang="ru-RU" b="1" dirty="0" smtClean="0"/>
            <a:t> синдром</a:t>
          </a:r>
          <a:endParaRPr lang="ru-RU" b="1" dirty="0"/>
        </a:p>
      </dgm:t>
    </dgm:pt>
    <dgm:pt modelId="{A6DBCFD7-1577-41A4-8B9A-5F4E048B149A}" type="parTrans" cxnId="{6A48ABB3-DAC8-46DD-BE01-9DFCE3F2BC6B}">
      <dgm:prSet/>
      <dgm:spPr/>
      <dgm:t>
        <a:bodyPr/>
        <a:lstStyle/>
        <a:p>
          <a:endParaRPr lang="ru-RU"/>
        </a:p>
      </dgm:t>
    </dgm:pt>
    <dgm:pt modelId="{8028FB57-BD43-463F-8415-EDF09D17472A}" type="sibTrans" cxnId="{6A48ABB3-DAC8-46DD-BE01-9DFCE3F2BC6B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5D15FAD-2EC3-49AF-92B9-35D66D78336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Отказ</a:t>
          </a:r>
          <a:endParaRPr lang="ru-RU" b="1" dirty="0"/>
        </a:p>
      </dgm:t>
    </dgm:pt>
    <dgm:pt modelId="{69DB8074-468B-413E-A773-4875441B3098}" type="parTrans" cxnId="{90CC3646-23EA-4FA5-A7EE-36EB05BE6C53}">
      <dgm:prSet/>
      <dgm:spPr/>
      <dgm:t>
        <a:bodyPr/>
        <a:lstStyle/>
        <a:p>
          <a:endParaRPr lang="ru-RU"/>
        </a:p>
      </dgm:t>
    </dgm:pt>
    <dgm:pt modelId="{786BFD47-6C2E-46E6-8DD3-0CC53887FE65}" type="sibTrans" cxnId="{90CC3646-23EA-4FA5-A7EE-36EB05BE6C53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3E88C3D-722E-4F34-A829-0A75ED1A3EBD}" type="pres">
      <dgm:prSet presAssocID="{9FCF02B0-A552-4B37-B2C6-4FDD57AD34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4CDC4-560F-42E8-BF75-2B76BD70C556}" type="pres">
      <dgm:prSet presAssocID="{C65EE832-EB23-43B0-A2CF-D2CD5D916031}" presName="node" presStyleLbl="node1" presStyleIdx="0" presStyleCnt="3" custRadScaleRad="96596" custRadScaleInc="-2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F95B2-BB27-4A8C-A0B4-E9F356967E55}" type="pres">
      <dgm:prSet presAssocID="{2623A167-F721-4EA6-88B2-9A530F39297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6DF4EC6-9588-4F87-80DE-E557A95D23FF}" type="pres">
      <dgm:prSet presAssocID="{2623A167-F721-4EA6-88B2-9A530F39297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A2C1883-4C6F-4718-9E24-DA16F2E1B74C}" type="pres">
      <dgm:prSet presAssocID="{2EDFA480-4EEB-4761-BCF1-FCB71748E397}" presName="node" presStyleLbl="node1" presStyleIdx="1" presStyleCnt="3" custRadScaleRad="110459" custRadScaleInc="-12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2E880-AF82-4202-BE61-3D3F61AE7EC8}" type="pres">
      <dgm:prSet presAssocID="{8028FB57-BD43-463F-8415-EDF09D17472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23CB077-56CD-4D96-96A0-F17634067A2B}" type="pres">
      <dgm:prSet presAssocID="{8028FB57-BD43-463F-8415-EDF09D17472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13153A3-C607-428F-9F91-9C91D903C246}" type="pres">
      <dgm:prSet presAssocID="{F5D15FAD-2EC3-49AF-92B9-35D66D78336F}" presName="node" presStyleLbl="node1" presStyleIdx="2" presStyleCnt="3" custRadScaleRad="108906" custRadScaleInc="11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71A3A-3BE1-48FC-AEAA-B646F1FB601C}" type="pres">
      <dgm:prSet presAssocID="{786BFD47-6C2E-46E6-8DD3-0CC53887FE6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8C56250-6A62-48DC-AA10-5B75B64F7A04}" type="pres">
      <dgm:prSet presAssocID="{786BFD47-6C2E-46E6-8DD3-0CC53887FE6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7EDB1EC-6D20-4DCE-959E-BAAB372DD61B}" type="presOf" srcId="{2623A167-F721-4EA6-88B2-9A530F39297C}" destId="{66DF4EC6-9588-4F87-80DE-E557A95D23FF}" srcOrd="1" destOrd="0" presId="urn:microsoft.com/office/officeart/2005/8/layout/cycle7"/>
    <dgm:cxn modelId="{6A48ABB3-DAC8-46DD-BE01-9DFCE3F2BC6B}" srcId="{9FCF02B0-A552-4B37-B2C6-4FDD57AD34AD}" destId="{2EDFA480-4EEB-4761-BCF1-FCB71748E397}" srcOrd="1" destOrd="0" parTransId="{A6DBCFD7-1577-41A4-8B9A-5F4E048B149A}" sibTransId="{8028FB57-BD43-463F-8415-EDF09D17472A}"/>
    <dgm:cxn modelId="{100644A3-1255-48AF-A618-FB6D3D8F7596}" type="presOf" srcId="{786BFD47-6C2E-46E6-8DD3-0CC53887FE65}" destId="{F1971A3A-3BE1-48FC-AEAA-B646F1FB601C}" srcOrd="0" destOrd="0" presId="urn:microsoft.com/office/officeart/2005/8/layout/cycle7"/>
    <dgm:cxn modelId="{4D20DF57-6A4F-40ED-9BA5-3820CE2D2594}" type="presOf" srcId="{C65EE832-EB23-43B0-A2CF-D2CD5D916031}" destId="{CBF4CDC4-560F-42E8-BF75-2B76BD70C556}" srcOrd="0" destOrd="0" presId="urn:microsoft.com/office/officeart/2005/8/layout/cycle7"/>
    <dgm:cxn modelId="{90CC3646-23EA-4FA5-A7EE-36EB05BE6C53}" srcId="{9FCF02B0-A552-4B37-B2C6-4FDD57AD34AD}" destId="{F5D15FAD-2EC3-49AF-92B9-35D66D78336F}" srcOrd="2" destOrd="0" parTransId="{69DB8074-468B-413E-A773-4875441B3098}" sibTransId="{786BFD47-6C2E-46E6-8DD3-0CC53887FE65}"/>
    <dgm:cxn modelId="{2F221F3B-939A-40C7-8330-0C8BD86FBAFE}" type="presOf" srcId="{9FCF02B0-A552-4B37-B2C6-4FDD57AD34AD}" destId="{03E88C3D-722E-4F34-A829-0A75ED1A3EBD}" srcOrd="0" destOrd="0" presId="urn:microsoft.com/office/officeart/2005/8/layout/cycle7"/>
    <dgm:cxn modelId="{85B2F4A8-D9F3-437B-9F5D-2BF8C24E1A76}" srcId="{9FCF02B0-A552-4B37-B2C6-4FDD57AD34AD}" destId="{C65EE832-EB23-43B0-A2CF-D2CD5D916031}" srcOrd="0" destOrd="0" parTransId="{A85E6E41-7570-4505-86E0-00C8F96267BA}" sibTransId="{2623A167-F721-4EA6-88B2-9A530F39297C}"/>
    <dgm:cxn modelId="{76A47AA9-208E-4DC8-80BA-42B77EC8D17F}" type="presOf" srcId="{F5D15FAD-2EC3-49AF-92B9-35D66D78336F}" destId="{113153A3-C607-428F-9F91-9C91D903C246}" srcOrd="0" destOrd="0" presId="urn:microsoft.com/office/officeart/2005/8/layout/cycle7"/>
    <dgm:cxn modelId="{1205A3AE-9E38-4BEF-9B86-60C3176686AB}" type="presOf" srcId="{2623A167-F721-4EA6-88B2-9A530F39297C}" destId="{E00F95B2-BB27-4A8C-A0B4-E9F356967E55}" srcOrd="0" destOrd="0" presId="urn:microsoft.com/office/officeart/2005/8/layout/cycle7"/>
    <dgm:cxn modelId="{E957F184-789D-4EA3-B4D8-30C751C5DE1A}" type="presOf" srcId="{2EDFA480-4EEB-4761-BCF1-FCB71748E397}" destId="{5A2C1883-4C6F-4718-9E24-DA16F2E1B74C}" srcOrd="0" destOrd="0" presId="urn:microsoft.com/office/officeart/2005/8/layout/cycle7"/>
    <dgm:cxn modelId="{B1246221-B288-4843-A4D8-0E8A77BA6383}" type="presOf" srcId="{8028FB57-BD43-463F-8415-EDF09D17472A}" destId="{F23CB077-56CD-4D96-96A0-F17634067A2B}" srcOrd="1" destOrd="0" presId="urn:microsoft.com/office/officeart/2005/8/layout/cycle7"/>
    <dgm:cxn modelId="{70B9ABB6-3B29-46E4-AF59-846EBCF46532}" type="presOf" srcId="{786BFD47-6C2E-46E6-8DD3-0CC53887FE65}" destId="{F8C56250-6A62-48DC-AA10-5B75B64F7A04}" srcOrd="1" destOrd="0" presId="urn:microsoft.com/office/officeart/2005/8/layout/cycle7"/>
    <dgm:cxn modelId="{EEC28A91-224F-4A56-BCDF-98F4B9C4C7D2}" type="presOf" srcId="{8028FB57-BD43-463F-8415-EDF09D17472A}" destId="{EBF2E880-AF82-4202-BE61-3D3F61AE7EC8}" srcOrd="0" destOrd="0" presId="urn:microsoft.com/office/officeart/2005/8/layout/cycle7"/>
    <dgm:cxn modelId="{6E6D3DAA-3F6A-4623-90B3-6757FC8448CA}" type="presParOf" srcId="{03E88C3D-722E-4F34-A829-0A75ED1A3EBD}" destId="{CBF4CDC4-560F-42E8-BF75-2B76BD70C556}" srcOrd="0" destOrd="0" presId="urn:microsoft.com/office/officeart/2005/8/layout/cycle7"/>
    <dgm:cxn modelId="{3EDCCE72-87B9-4A44-954C-28947A183908}" type="presParOf" srcId="{03E88C3D-722E-4F34-A829-0A75ED1A3EBD}" destId="{E00F95B2-BB27-4A8C-A0B4-E9F356967E55}" srcOrd="1" destOrd="0" presId="urn:microsoft.com/office/officeart/2005/8/layout/cycle7"/>
    <dgm:cxn modelId="{5C07FAFC-645F-470F-92B6-18AC6AD68D3E}" type="presParOf" srcId="{E00F95B2-BB27-4A8C-A0B4-E9F356967E55}" destId="{66DF4EC6-9588-4F87-80DE-E557A95D23FF}" srcOrd="0" destOrd="0" presId="urn:microsoft.com/office/officeart/2005/8/layout/cycle7"/>
    <dgm:cxn modelId="{9A3FB78E-7625-43C2-94DD-19BE797262B9}" type="presParOf" srcId="{03E88C3D-722E-4F34-A829-0A75ED1A3EBD}" destId="{5A2C1883-4C6F-4718-9E24-DA16F2E1B74C}" srcOrd="2" destOrd="0" presId="urn:microsoft.com/office/officeart/2005/8/layout/cycle7"/>
    <dgm:cxn modelId="{410A97A1-4220-4932-ABEB-FB18200C3A75}" type="presParOf" srcId="{03E88C3D-722E-4F34-A829-0A75ED1A3EBD}" destId="{EBF2E880-AF82-4202-BE61-3D3F61AE7EC8}" srcOrd="3" destOrd="0" presId="urn:microsoft.com/office/officeart/2005/8/layout/cycle7"/>
    <dgm:cxn modelId="{6C640E17-5B10-4453-A907-975A865CD550}" type="presParOf" srcId="{EBF2E880-AF82-4202-BE61-3D3F61AE7EC8}" destId="{F23CB077-56CD-4D96-96A0-F17634067A2B}" srcOrd="0" destOrd="0" presId="urn:microsoft.com/office/officeart/2005/8/layout/cycle7"/>
    <dgm:cxn modelId="{2E3E4C32-DCDC-4E2E-8414-AF97A0F9D4B9}" type="presParOf" srcId="{03E88C3D-722E-4F34-A829-0A75ED1A3EBD}" destId="{113153A3-C607-428F-9F91-9C91D903C246}" srcOrd="4" destOrd="0" presId="urn:microsoft.com/office/officeart/2005/8/layout/cycle7"/>
    <dgm:cxn modelId="{745CDF29-8172-4A52-88A0-98B06840623F}" type="presParOf" srcId="{03E88C3D-722E-4F34-A829-0A75ED1A3EBD}" destId="{F1971A3A-3BE1-48FC-AEAA-B646F1FB601C}" srcOrd="5" destOrd="0" presId="urn:microsoft.com/office/officeart/2005/8/layout/cycle7"/>
    <dgm:cxn modelId="{E94C6BF4-D863-491B-B46E-12D00D3268D7}" type="presParOf" srcId="{F1971A3A-3BE1-48FC-AEAA-B646F1FB601C}" destId="{F8C56250-6A62-48DC-AA10-5B75B64F7A0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9B4B24-78F4-4BA4-947E-E6DE66A060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342E1-F4E7-467A-BEF3-D64BC016076B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Нормализация массы у детей </a:t>
          </a:r>
        </a:p>
        <a:p>
          <a:pPr algn="ctr"/>
          <a:r>
            <a:rPr lang="ru-RU" b="1" dirty="0" smtClean="0">
              <a:solidFill>
                <a:schemeClr val="tx1"/>
              </a:solidFill>
            </a:rPr>
            <a:t>от 3 до 4 лет</a:t>
          </a:r>
          <a:endParaRPr lang="ru-RU" b="1" dirty="0">
            <a:solidFill>
              <a:schemeClr val="tx1"/>
            </a:solidFill>
          </a:endParaRPr>
        </a:p>
      </dgm:t>
    </dgm:pt>
    <dgm:pt modelId="{10E4489C-B90A-4C5B-B37F-3E34E31CD979}" type="parTrans" cxnId="{0938438E-2A6F-4580-A095-3D5B77585790}">
      <dgm:prSet/>
      <dgm:spPr/>
      <dgm:t>
        <a:bodyPr/>
        <a:lstStyle/>
        <a:p>
          <a:endParaRPr lang="ru-RU"/>
        </a:p>
      </dgm:t>
    </dgm:pt>
    <dgm:pt modelId="{0FE485BD-210D-447C-B5CA-0F82FB23B4F7}" type="sibTrans" cxnId="{0938438E-2A6F-4580-A095-3D5B77585790}">
      <dgm:prSet/>
      <dgm:spPr/>
      <dgm:t>
        <a:bodyPr/>
        <a:lstStyle/>
        <a:p>
          <a:endParaRPr lang="ru-RU"/>
        </a:p>
      </dgm:t>
    </dgm:pt>
    <dgm:pt modelId="{6DEB8A80-06D0-4C65-B893-B5C1DE7DFAC4}">
      <dgm:prSet phldrT="[Текст]"/>
      <dgm:spPr/>
      <dgm:t>
        <a:bodyPr/>
        <a:lstStyle/>
        <a:p>
          <a:r>
            <a:rPr lang="ru-RU" b="1" dirty="0" smtClean="0"/>
            <a:t>Прибавка массы от 200 до 300 грамм в месяц</a:t>
          </a:r>
          <a:endParaRPr lang="ru-RU" b="1" dirty="0"/>
        </a:p>
      </dgm:t>
    </dgm:pt>
    <dgm:pt modelId="{30B4EF71-F906-48B1-B9EC-6B42F4341B41}" type="parTrans" cxnId="{5AF22192-7B0A-40A2-A955-AC3BEA3E6E8C}">
      <dgm:prSet/>
      <dgm:spPr/>
      <dgm:t>
        <a:bodyPr/>
        <a:lstStyle/>
        <a:p>
          <a:endParaRPr lang="ru-RU"/>
        </a:p>
      </dgm:t>
    </dgm:pt>
    <dgm:pt modelId="{A8CBAC58-49EB-40E3-9EE1-B659952504A2}" type="sibTrans" cxnId="{5AF22192-7B0A-40A2-A955-AC3BEA3E6E8C}">
      <dgm:prSet/>
      <dgm:spPr/>
      <dgm:t>
        <a:bodyPr/>
        <a:lstStyle/>
        <a:p>
          <a:endParaRPr lang="ru-RU"/>
        </a:p>
      </dgm:t>
    </dgm:pt>
    <dgm:pt modelId="{94B7AC5D-BEA2-441F-B3D4-9E77D480427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Рост без резких изменений из – за короткого периода наблюдения</a:t>
          </a:r>
          <a:endParaRPr lang="ru-RU" b="1" dirty="0">
            <a:solidFill>
              <a:schemeClr val="tx1"/>
            </a:solidFill>
          </a:endParaRPr>
        </a:p>
      </dgm:t>
    </dgm:pt>
    <dgm:pt modelId="{08C6731A-7FE1-425B-92E2-7BFF7228DF1C}" type="parTrans" cxnId="{041BF5BF-C893-430B-B3A7-180940E88EEF}">
      <dgm:prSet/>
      <dgm:spPr/>
      <dgm:t>
        <a:bodyPr/>
        <a:lstStyle/>
        <a:p>
          <a:endParaRPr lang="ru-RU"/>
        </a:p>
      </dgm:t>
    </dgm:pt>
    <dgm:pt modelId="{49BCE7BF-D4CB-41BB-863B-998458675AF3}" type="sibTrans" cxnId="{041BF5BF-C893-430B-B3A7-180940E88EEF}">
      <dgm:prSet/>
      <dgm:spPr/>
      <dgm:t>
        <a:bodyPr/>
        <a:lstStyle/>
        <a:p>
          <a:endParaRPr lang="ru-RU"/>
        </a:p>
      </dgm:t>
    </dgm:pt>
    <dgm:pt modelId="{7DBA61C0-25AD-4A15-B182-1738B9740E13}" type="pres">
      <dgm:prSet presAssocID="{269B4B24-78F4-4BA4-947E-E6DE66A060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05B72A-6692-40EF-9C7E-11FC61B425F1}" type="pres">
      <dgm:prSet presAssocID="{46E342E1-F4E7-467A-BEF3-D64BC01607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86921-296B-48D4-B7B4-C37E7F8B3F64}" type="pres">
      <dgm:prSet presAssocID="{46E342E1-F4E7-467A-BEF3-D64BC016076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8B947-EC76-4F2F-B521-8479BE2EEC2A}" type="pres">
      <dgm:prSet presAssocID="{94B7AC5D-BEA2-441F-B3D4-9E77D48042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762BB-3717-467F-B3D8-DD8F1EA81C87}" type="presOf" srcId="{94B7AC5D-BEA2-441F-B3D4-9E77D4804276}" destId="{2968B947-EC76-4F2F-B521-8479BE2EEC2A}" srcOrd="0" destOrd="0" presId="urn:microsoft.com/office/officeart/2005/8/layout/vList2"/>
    <dgm:cxn modelId="{A135ED52-BD73-46D4-8A79-4067679D41F7}" type="presOf" srcId="{269B4B24-78F4-4BA4-947E-E6DE66A06070}" destId="{7DBA61C0-25AD-4A15-B182-1738B9740E13}" srcOrd="0" destOrd="0" presId="urn:microsoft.com/office/officeart/2005/8/layout/vList2"/>
    <dgm:cxn modelId="{041BF5BF-C893-430B-B3A7-180940E88EEF}" srcId="{269B4B24-78F4-4BA4-947E-E6DE66A06070}" destId="{94B7AC5D-BEA2-441F-B3D4-9E77D4804276}" srcOrd="1" destOrd="0" parTransId="{08C6731A-7FE1-425B-92E2-7BFF7228DF1C}" sibTransId="{49BCE7BF-D4CB-41BB-863B-998458675AF3}"/>
    <dgm:cxn modelId="{5AF22192-7B0A-40A2-A955-AC3BEA3E6E8C}" srcId="{46E342E1-F4E7-467A-BEF3-D64BC016076B}" destId="{6DEB8A80-06D0-4C65-B893-B5C1DE7DFAC4}" srcOrd="0" destOrd="0" parTransId="{30B4EF71-F906-48B1-B9EC-6B42F4341B41}" sibTransId="{A8CBAC58-49EB-40E3-9EE1-B659952504A2}"/>
    <dgm:cxn modelId="{06F2D55B-25CC-49AF-A4A1-EBCCB1D1DE2B}" type="presOf" srcId="{6DEB8A80-06D0-4C65-B893-B5C1DE7DFAC4}" destId="{65A86921-296B-48D4-B7B4-C37E7F8B3F64}" srcOrd="0" destOrd="0" presId="urn:microsoft.com/office/officeart/2005/8/layout/vList2"/>
    <dgm:cxn modelId="{5A97A233-D8BD-4B43-A550-95EAA7E81D8F}" type="presOf" srcId="{46E342E1-F4E7-467A-BEF3-D64BC016076B}" destId="{C405B72A-6692-40EF-9C7E-11FC61B425F1}" srcOrd="0" destOrd="0" presId="urn:microsoft.com/office/officeart/2005/8/layout/vList2"/>
    <dgm:cxn modelId="{0938438E-2A6F-4580-A095-3D5B77585790}" srcId="{269B4B24-78F4-4BA4-947E-E6DE66A06070}" destId="{46E342E1-F4E7-467A-BEF3-D64BC016076B}" srcOrd="0" destOrd="0" parTransId="{10E4489C-B90A-4C5B-B37F-3E34E31CD979}" sibTransId="{0FE485BD-210D-447C-B5CA-0F82FB23B4F7}"/>
    <dgm:cxn modelId="{066617EF-E0B6-46A8-A8D2-30A833DF37F9}" type="presParOf" srcId="{7DBA61C0-25AD-4A15-B182-1738B9740E13}" destId="{C405B72A-6692-40EF-9C7E-11FC61B425F1}" srcOrd="0" destOrd="0" presId="urn:microsoft.com/office/officeart/2005/8/layout/vList2"/>
    <dgm:cxn modelId="{DF91471E-B86C-4842-B508-7D1E4EDA7987}" type="presParOf" srcId="{7DBA61C0-25AD-4A15-B182-1738B9740E13}" destId="{65A86921-296B-48D4-B7B4-C37E7F8B3F64}" srcOrd="1" destOrd="0" presId="urn:microsoft.com/office/officeart/2005/8/layout/vList2"/>
    <dgm:cxn modelId="{8DC056A1-E013-4A7D-96BB-06E625432DFA}" type="presParOf" srcId="{7DBA61C0-25AD-4A15-B182-1738B9740E13}" destId="{2968B947-EC76-4F2F-B521-8479BE2EEC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06B864-C639-4F32-A96A-1F94D4114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E9F10F-8E6F-4E4D-AE1D-E5A36A3E06F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Повышение индекса упитанности (ИМТ)</a:t>
          </a:r>
          <a:endParaRPr lang="ru-RU" b="1" dirty="0">
            <a:solidFill>
              <a:schemeClr val="tx1"/>
            </a:solidFill>
          </a:endParaRPr>
        </a:p>
      </dgm:t>
    </dgm:pt>
    <dgm:pt modelId="{761D22A0-EB8F-418F-969C-7B1B0371851F}" type="parTrans" cxnId="{08B4F3D0-F810-4437-94F6-DE9EB0FAB140}">
      <dgm:prSet/>
      <dgm:spPr/>
      <dgm:t>
        <a:bodyPr/>
        <a:lstStyle/>
        <a:p>
          <a:endParaRPr lang="ru-RU"/>
        </a:p>
      </dgm:t>
    </dgm:pt>
    <dgm:pt modelId="{1FFAAD5F-56A1-413F-BD4A-E0C3A1FF03C6}" type="sibTrans" cxnId="{08B4F3D0-F810-4437-94F6-DE9EB0FAB140}">
      <dgm:prSet/>
      <dgm:spPr/>
      <dgm:t>
        <a:bodyPr/>
        <a:lstStyle/>
        <a:p>
          <a:endParaRPr lang="ru-RU"/>
        </a:p>
      </dgm:t>
    </dgm:pt>
    <dgm:pt modelId="{AB796E0B-F03F-499E-8A13-372EFDEB439A}">
      <dgm:prSet phldrT="[Текст]"/>
      <dgm:spPr/>
      <dgm:t>
        <a:bodyPr/>
        <a:lstStyle/>
        <a:p>
          <a:r>
            <a:rPr lang="ru-RU" b="1" dirty="0" smtClean="0"/>
            <a:t>Повышение  МРИ (приближается к 95% от должного)</a:t>
          </a:r>
          <a:endParaRPr lang="ru-RU" b="1" dirty="0"/>
        </a:p>
      </dgm:t>
    </dgm:pt>
    <dgm:pt modelId="{46046FE0-242A-45AD-929C-640C954720D7}" type="parTrans" cxnId="{250C7112-8A2B-49F1-9D18-30F2C7FE41EC}">
      <dgm:prSet/>
      <dgm:spPr/>
      <dgm:t>
        <a:bodyPr/>
        <a:lstStyle/>
        <a:p>
          <a:endParaRPr lang="ru-RU"/>
        </a:p>
      </dgm:t>
    </dgm:pt>
    <dgm:pt modelId="{8BE24D6B-96C9-4ED3-96F4-111DE715F380}" type="sibTrans" cxnId="{250C7112-8A2B-49F1-9D18-30F2C7FE41EC}">
      <dgm:prSet/>
      <dgm:spPr/>
      <dgm:t>
        <a:bodyPr/>
        <a:lstStyle/>
        <a:p>
          <a:endParaRPr lang="ru-RU"/>
        </a:p>
      </dgm:t>
    </dgm:pt>
    <dgm:pt modelId="{9DCCC253-E451-4868-A4FC-16369CCDD30F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 5 детей повышение аппетита</a:t>
          </a:r>
          <a:endParaRPr lang="ru-RU" b="1" dirty="0">
            <a:solidFill>
              <a:schemeClr val="tx1"/>
            </a:solidFill>
          </a:endParaRPr>
        </a:p>
      </dgm:t>
    </dgm:pt>
    <dgm:pt modelId="{B8CD0C38-2C56-45A1-998D-6311853760DF}" type="parTrans" cxnId="{FBB370C5-4C2B-47DC-B091-6F4732727D44}">
      <dgm:prSet/>
      <dgm:spPr/>
      <dgm:t>
        <a:bodyPr/>
        <a:lstStyle/>
        <a:p>
          <a:endParaRPr lang="ru-RU"/>
        </a:p>
      </dgm:t>
    </dgm:pt>
    <dgm:pt modelId="{BFE68249-A9D3-4D84-A15C-F953A757F37B}" type="sibTrans" cxnId="{FBB370C5-4C2B-47DC-B091-6F4732727D44}">
      <dgm:prSet/>
      <dgm:spPr/>
      <dgm:t>
        <a:bodyPr/>
        <a:lstStyle/>
        <a:p>
          <a:endParaRPr lang="ru-RU"/>
        </a:p>
      </dgm:t>
    </dgm:pt>
    <dgm:pt modelId="{A0832F1B-8DF4-4B8F-8DFD-2A9C77A80A0B}">
      <dgm:prSet phldrT="[Текст]"/>
      <dgm:spPr/>
      <dgm:t>
        <a:bodyPr/>
        <a:lstStyle/>
        <a:p>
          <a:r>
            <a:rPr lang="ru-RU" b="1" dirty="0" smtClean="0"/>
            <a:t>У 4  детей улучшение тургора тканей</a:t>
          </a:r>
          <a:endParaRPr lang="ru-RU" b="1" dirty="0"/>
        </a:p>
      </dgm:t>
    </dgm:pt>
    <dgm:pt modelId="{E6862F48-27A8-4F79-AEC0-8FC7B338EB29}" type="parTrans" cxnId="{3C684BE2-C030-4382-8DE8-75EA4F9082FC}">
      <dgm:prSet/>
      <dgm:spPr/>
      <dgm:t>
        <a:bodyPr/>
        <a:lstStyle/>
        <a:p>
          <a:endParaRPr lang="ru-RU"/>
        </a:p>
      </dgm:t>
    </dgm:pt>
    <dgm:pt modelId="{D8DC4FA2-D1D9-4BB7-8F24-F07F39E7AFA0}" type="sibTrans" cxnId="{3C684BE2-C030-4382-8DE8-75EA4F9082FC}">
      <dgm:prSet/>
      <dgm:spPr/>
      <dgm:t>
        <a:bodyPr/>
        <a:lstStyle/>
        <a:p>
          <a:endParaRPr lang="ru-RU"/>
        </a:p>
      </dgm:t>
    </dgm:pt>
    <dgm:pt modelId="{7C19849C-AD39-49C4-975A-6308745E90B0}" type="pres">
      <dgm:prSet presAssocID="{9806B864-C639-4F32-A96A-1F94D4114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2DC0B5-B8EF-497E-8292-76CF9B579BB7}" type="pres">
      <dgm:prSet presAssocID="{EBE9F10F-8E6F-4E4D-AE1D-E5A36A3E06F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A6DFF-7A1D-4192-BC4E-036151C76B1F}" type="pres">
      <dgm:prSet presAssocID="{EBE9F10F-8E6F-4E4D-AE1D-E5A36A3E06F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BD06E-A081-45AC-BBEB-D92903FC6641}" type="pres">
      <dgm:prSet presAssocID="{9DCCC253-E451-4868-A4FC-16369CCDD30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58D1E-8039-48BB-ABAF-17F77FABF188}" type="pres">
      <dgm:prSet presAssocID="{9DCCC253-E451-4868-A4FC-16369CCDD30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C7112-8A2B-49F1-9D18-30F2C7FE41EC}" srcId="{EBE9F10F-8E6F-4E4D-AE1D-E5A36A3E06F9}" destId="{AB796E0B-F03F-499E-8A13-372EFDEB439A}" srcOrd="0" destOrd="0" parTransId="{46046FE0-242A-45AD-929C-640C954720D7}" sibTransId="{8BE24D6B-96C9-4ED3-96F4-111DE715F380}"/>
    <dgm:cxn modelId="{685DCDDD-BFDA-4565-A3A2-17610A84E8B9}" type="presOf" srcId="{EBE9F10F-8E6F-4E4D-AE1D-E5A36A3E06F9}" destId="{982DC0B5-B8EF-497E-8292-76CF9B579BB7}" srcOrd="0" destOrd="0" presId="urn:microsoft.com/office/officeart/2005/8/layout/vList2"/>
    <dgm:cxn modelId="{B0B224C7-6A34-44E7-87D0-9176C119FEA6}" type="presOf" srcId="{9806B864-C639-4F32-A96A-1F94D4114B95}" destId="{7C19849C-AD39-49C4-975A-6308745E90B0}" srcOrd="0" destOrd="0" presId="urn:microsoft.com/office/officeart/2005/8/layout/vList2"/>
    <dgm:cxn modelId="{BA519286-543F-4A3A-9459-E620877EF86F}" type="presOf" srcId="{9DCCC253-E451-4868-A4FC-16369CCDD30F}" destId="{2B9BD06E-A081-45AC-BBEB-D92903FC6641}" srcOrd="0" destOrd="0" presId="urn:microsoft.com/office/officeart/2005/8/layout/vList2"/>
    <dgm:cxn modelId="{FBB370C5-4C2B-47DC-B091-6F4732727D44}" srcId="{9806B864-C639-4F32-A96A-1F94D4114B95}" destId="{9DCCC253-E451-4868-A4FC-16369CCDD30F}" srcOrd="1" destOrd="0" parTransId="{B8CD0C38-2C56-45A1-998D-6311853760DF}" sibTransId="{BFE68249-A9D3-4D84-A15C-F953A757F37B}"/>
    <dgm:cxn modelId="{3C684BE2-C030-4382-8DE8-75EA4F9082FC}" srcId="{9DCCC253-E451-4868-A4FC-16369CCDD30F}" destId="{A0832F1B-8DF4-4B8F-8DFD-2A9C77A80A0B}" srcOrd="0" destOrd="0" parTransId="{E6862F48-27A8-4F79-AEC0-8FC7B338EB29}" sibTransId="{D8DC4FA2-D1D9-4BB7-8F24-F07F39E7AFA0}"/>
    <dgm:cxn modelId="{72C4AB6F-07E7-46D4-AB72-D88E79ED84E4}" type="presOf" srcId="{AB796E0B-F03F-499E-8A13-372EFDEB439A}" destId="{B02A6DFF-7A1D-4192-BC4E-036151C76B1F}" srcOrd="0" destOrd="0" presId="urn:microsoft.com/office/officeart/2005/8/layout/vList2"/>
    <dgm:cxn modelId="{08B4F3D0-F810-4437-94F6-DE9EB0FAB140}" srcId="{9806B864-C639-4F32-A96A-1F94D4114B95}" destId="{EBE9F10F-8E6F-4E4D-AE1D-E5A36A3E06F9}" srcOrd="0" destOrd="0" parTransId="{761D22A0-EB8F-418F-969C-7B1B0371851F}" sibTransId="{1FFAAD5F-56A1-413F-BD4A-E0C3A1FF03C6}"/>
    <dgm:cxn modelId="{60DCAD1B-A2AE-4F10-829A-B093514E46CE}" type="presOf" srcId="{A0832F1B-8DF4-4B8F-8DFD-2A9C77A80A0B}" destId="{1ED58D1E-8039-48BB-ABAF-17F77FABF188}" srcOrd="0" destOrd="0" presId="urn:microsoft.com/office/officeart/2005/8/layout/vList2"/>
    <dgm:cxn modelId="{665A083C-8DC0-493A-8BE2-F1DD61B885A9}" type="presParOf" srcId="{7C19849C-AD39-49C4-975A-6308745E90B0}" destId="{982DC0B5-B8EF-497E-8292-76CF9B579BB7}" srcOrd="0" destOrd="0" presId="urn:microsoft.com/office/officeart/2005/8/layout/vList2"/>
    <dgm:cxn modelId="{AA681007-13FA-45B3-B432-340835A796ED}" type="presParOf" srcId="{7C19849C-AD39-49C4-975A-6308745E90B0}" destId="{B02A6DFF-7A1D-4192-BC4E-036151C76B1F}" srcOrd="1" destOrd="0" presId="urn:microsoft.com/office/officeart/2005/8/layout/vList2"/>
    <dgm:cxn modelId="{6A9F727B-E9C4-496C-A137-15C82CD8694E}" type="presParOf" srcId="{7C19849C-AD39-49C4-975A-6308745E90B0}" destId="{2B9BD06E-A081-45AC-BBEB-D92903FC6641}" srcOrd="2" destOrd="0" presId="urn:microsoft.com/office/officeart/2005/8/layout/vList2"/>
    <dgm:cxn modelId="{0C71E5D2-5FFD-4ECA-9D5B-6A01A5FA3D0A}" type="presParOf" srcId="{7C19849C-AD39-49C4-975A-6308745E90B0}" destId="{1ED58D1E-8039-48BB-ABAF-17F77FABF1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790835-3C2C-4C02-BBCE-A544B2B79FB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E55D9-4C22-43FC-8D26-D581049A412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err="1" smtClean="0">
              <a:solidFill>
                <a:schemeClr val="tx1"/>
              </a:solidFill>
            </a:rPr>
            <a:t>Педиа</a:t>
          </a:r>
          <a:r>
            <a:rPr lang="ru-RU" sz="2800" b="1" dirty="0" smtClean="0">
              <a:solidFill>
                <a:schemeClr val="tx1"/>
              </a:solidFill>
            </a:rPr>
            <a:t> - Шур</a:t>
          </a:r>
          <a:endParaRPr lang="ru-RU" sz="2800" b="1" dirty="0">
            <a:solidFill>
              <a:schemeClr val="tx1"/>
            </a:solidFill>
          </a:endParaRPr>
        </a:p>
      </dgm:t>
    </dgm:pt>
    <dgm:pt modelId="{087CC045-20AE-44B6-8F80-6008E4742164}" type="parTrans" cxnId="{45528909-72DA-4D9A-A35F-C640E117BF32}">
      <dgm:prSet/>
      <dgm:spPr/>
      <dgm:t>
        <a:bodyPr/>
        <a:lstStyle/>
        <a:p>
          <a:endParaRPr lang="ru-RU"/>
        </a:p>
      </dgm:t>
    </dgm:pt>
    <dgm:pt modelId="{5887299A-48AD-4D1B-A158-B66D906E04F8}" type="sibTrans" cxnId="{45528909-72DA-4D9A-A35F-C640E117BF32}">
      <dgm:prSet/>
      <dgm:spPr/>
      <dgm:t>
        <a:bodyPr/>
        <a:lstStyle/>
        <a:p>
          <a:endParaRPr lang="ru-RU"/>
        </a:p>
      </dgm:t>
    </dgm:pt>
    <dgm:pt modelId="{D14779ED-EC34-4ED6-8463-3919B38D11F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Включение в программу лечения больных МВ</a:t>
          </a:r>
          <a:endParaRPr lang="ru-RU" sz="2800" b="1" dirty="0">
            <a:solidFill>
              <a:schemeClr val="tx1"/>
            </a:solidFill>
          </a:endParaRPr>
        </a:p>
      </dgm:t>
    </dgm:pt>
    <dgm:pt modelId="{E0703B3E-9A0E-4F50-97A4-EACA2FE97023}" type="parTrans" cxnId="{DD9D1A87-8745-430B-A403-6F0A46C88750}">
      <dgm:prSet/>
      <dgm:spPr/>
      <dgm:t>
        <a:bodyPr/>
        <a:lstStyle/>
        <a:p>
          <a:endParaRPr lang="ru-RU"/>
        </a:p>
      </dgm:t>
    </dgm:pt>
    <dgm:pt modelId="{E4C0866D-ADC1-48E4-AB9F-58A9BD3AD76D}" type="sibTrans" cxnId="{DD9D1A87-8745-430B-A403-6F0A46C88750}">
      <dgm:prSet/>
      <dgm:spPr/>
      <dgm:t>
        <a:bodyPr/>
        <a:lstStyle/>
        <a:p>
          <a:endParaRPr lang="ru-RU"/>
        </a:p>
      </dgm:t>
    </dgm:pt>
    <dgm:pt modelId="{FF8950E1-79D4-4AC5-9FD5-322FF09E650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Рекомендации для коррекции диеты в амбулаторных условиях</a:t>
          </a:r>
          <a:endParaRPr lang="ru-RU" sz="2800" b="1" dirty="0">
            <a:solidFill>
              <a:schemeClr val="tx1"/>
            </a:solidFill>
          </a:endParaRPr>
        </a:p>
      </dgm:t>
    </dgm:pt>
    <dgm:pt modelId="{F406EFC0-AEE8-422B-BDB3-F638E4D006B7}" type="parTrans" cxnId="{EAAC7064-E70F-4785-9CB8-8D46A13CBC22}">
      <dgm:prSet/>
      <dgm:spPr/>
      <dgm:t>
        <a:bodyPr/>
        <a:lstStyle/>
        <a:p>
          <a:endParaRPr lang="ru-RU"/>
        </a:p>
      </dgm:t>
    </dgm:pt>
    <dgm:pt modelId="{42737CEB-3286-4025-83F9-7F81E2B64968}" type="sibTrans" cxnId="{EAAC7064-E70F-4785-9CB8-8D46A13CBC22}">
      <dgm:prSet/>
      <dgm:spPr/>
      <dgm:t>
        <a:bodyPr/>
        <a:lstStyle/>
        <a:p>
          <a:endParaRPr lang="ru-RU"/>
        </a:p>
      </dgm:t>
    </dgm:pt>
    <dgm:pt modelId="{691B4180-C7AD-4EB6-8A2E-FF6020818977}" type="pres">
      <dgm:prSet presAssocID="{68790835-3C2C-4C02-BBCE-A544B2B79FB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80843-274E-4B9A-9FB4-F56EEE01FAC1}" type="pres">
      <dgm:prSet presAssocID="{68790835-3C2C-4C02-BBCE-A544B2B79FBC}" presName="dummyMaxCanvas" presStyleCnt="0">
        <dgm:presLayoutVars/>
      </dgm:prSet>
      <dgm:spPr/>
    </dgm:pt>
    <dgm:pt modelId="{98A054E3-B93C-4AFB-9C7E-DB400DB80A95}" type="pres">
      <dgm:prSet presAssocID="{68790835-3C2C-4C02-BBCE-A544B2B79FB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DC0C2-05D9-4675-A1C6-37B0868C7CD2}" type="pres">
      <dgm:prSet presAssocID="{68790835-3C2C-4C02-BBCE-A544B2B79FB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28266-6D5B-4EF5-B0A9-C095F678D1C6}" type="pres">
      <dgm:prSet presAssocID="{68790835-3C2C-4C02-BBCE-A544B2B79FB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319CE-B98F-4EBC-8140-42AFC51294AC}" type="pres">
      <dgm:prSet presAssocID="{68790835-3C2C-4C02-BBCE-A544B2B79FB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0C5AF-3803-44A1-8BAD-CB58BF3848E6}" type="pres">
      <dgm:prSet presAssocID="{68790835-3C2C-4C02-BBCE-A544B2B79FB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CAE3F-F54B-4550-A720-1041E8D783C3}" type="pres">
      <dgm:prSet presAssocID="{68790835-3C2C-4C02-BBCE-A544B2B79FB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72577-6421-4C90-8767-2E65EB69889D}" type="pres">
      <dgm:prSet presAssocID="{68790835-3C2C-4C02-BBCE-A544B2B79FB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4B3AE-CE79-4444-8081-4FEE53397D12}" type="pres">
      <dgm:prSet presAssocID="{68790835-3C2C-4C02-BBCE-A544B2B79FB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5B58A7-AF34-47C2-B6D0-5EBB5665C3B6}" type="presOf" srcId="{E4C0866D-ADC1-48E4-AB9F-58A9BD3AD76D}" destId="{7510C5AF-3803-44A1-8BAD-CB58BF3848E6}" srcOrd="0" destOrd="0" presId="urn:microsoft.com/office/officeart/2005/8/layout/vProcess5"/>
    <dgm:cxn modelId="{85A4D97F-B1B1-4517-9D65-040E4F0412CD}" type="presOf" srcId="{FF8950E1-79D4-4AC5-9FD5-322FF09E6509}" destId="{9824B3AE-CE79-4444-8081-4FEE53397D12}" srcOrd="1" destOrd="0" presId="urn:microsoft.com/office/officeart/2005/8/layout/vProcess5"/>
    <dgm:cxn modelId="{A9668975-E884-4F8E-BF7A-4259FC77E99E}" type="presOf" srcId="{68790835-3C2C-4C02-BBCE-A544B2B79FBC}" destId="{691B4180-C7AD-4EB6-8A2E-FF6020818977}" srcOrd="0" destOrd="0" presId="urn:microsoft.com/office/officeart/2005/8/layout/vProcess5"/>
    <dgm:cxn modelId="{DD9D1A87-8745-430B-A403-6F0A46C88750}" srcId="{68790835-3C2C-4C02-BBCE-A544B2B79FBC}" destId="{D14779ED-EC34-4ED6-8463-3919B38D11F2}" srcOrd="1" destOrd="0" parTransId="{E0703B3E-9A0E-4F50-97A4-EACA2FE97023}" sibTransId="{E4C0866D-ADC1-48E4-AB9F-58A9BD3AD76D}"/>
    <dgm:cxn modelId="{C5708802-44AA-48D2-A3F4-27AE51D21F75}" type="presOf" srcId="{D14779ED-EC34-4ED6-8463-3919B38D11F2}" destId="{9EBDC0C2-05D9-4675-A1C6-37B0868C7CD2}" srcOrd="0" destOrd="0" presId="urn:microsoft.com/office/officeart/2005/8/layout/vProcess5"/>
    <dgm:cxn modelId="{2551E7C5-6D03-4490-97ED-517C857BFD83}" type="presOf" srcId="{FF8950E1-79D4-4AC5-9FD5-322FF09E6509}" destId="{C1228266-6D5B-4EF5-B0A9-C095F678D1C6}" srcOrd="0" destOrd="0" presId="urn:microsoft.com/office/officeart/2005/8/layout/vProcess5"/>
    <dgm:cxn modelId="{EAAC7064-E70F-4785-9CB8-8D46A13CBC22}" srcId="{68790835-3C2C-4C02-BBCE-A544B2B79FBC}" destId="{FF8950E1-79D4-4AC5-9FD5-322FF09E6509}" srcOrd="2" destOrd="0" parTransId="{F406EFC0-AEE8-422B-BDB3-F638E4D006B7}" sibTransId="{42737CEB-3286-4025-83F9-7F81E2B64968}"/>
    <dgm:cxn modelId="{45528909-72DA-4D9A-A35F-C640E117BF32}" srcId="{68790835-3C2C-4C02-BBCE-A544B2B79FBC}" destId="{F80E55D9-4C22-43FC-8D26-D581049A412A}" srcOrd="0" destOrd="0" parTransId="{087CC045-20AE-44B6-8F80-6008E4742164}" sibTransId="{5887299A-48AD-4D1B-A158-B66D906E04F8}"/>
    <dgm:cxn modelId="{C0A88ABA-800F-425C-A12A-EFF006FE5ECB}" type="presOf" srcId="{D14779ED-EC34-4ED6-8463-3919B38D11F2}" destId="{AEF72577-6421-4C90-8767-2E65EB69889D}" srcOrd="1" destOrd="0" presId="urn:microsoft.com/office/officeart/2005/8/layout/vProcess5"/>
    <dgm:cxn modelId="{5F279983-2FA7-4238-B359-7586B4BA9B76}" type="presOf" srcId="{5887299A-48AD-4D1B-A158-B66D906E04F8}" destId="{9A7319CE-B98F-4EBC-8140-42AFC51294AC}" srcOrd="0" destOrd="0" presId="urn:microsoft.com/office/officeart/2005/8/layout/vProcess5"/>
    <dgm:cxn modelId="{A42B2D96-C0A9-41B0-9241-14E4EF70F18E}" type="presOf" srcId="{F80E55D9-4C22-43FC-8D26-D581049A412A}" destId="{98A054E3-B93C-4AFB-9C7E-DB400DB80A95}" srcOrd="0" destOrd="0" presId="urn:microsoft.com/office/officeart/2005/8/layout/vProcess5"/>
    <dgm:cxn modelId="{8C323726-8BCA-4268-89F9-53652B704722}" type="presOf" srcId="{F80E55D9-4C22-43FC-8D26-D581049A412A}" destId="{EA9CAE3F-F54B-4550-A720-1041E8D783C3}" srcOrd="1" destOrd="0" presId="urn:microsoft.com/office/officeart/2005/8/layout/vProcess5"/>
    <dgm:cxn modelId="{D195129D-9C88-4F74-A035-C2FAAD65A1DD}" type="presParOf" srcId="{691B4180-C7AD-4EB6-8A2E-FF6020818977}" destId="{57680843-274E-4B9A-9FB4-F56EEE01FAC1}" srcOrd="0" destOrd="0" presId="urn:microsoft.com/office/officeart/2005/8/layout/vProcess5"/>
    <dgm:cxn modelId="{9EB80F2C-A68E-4C12-8D12-B1B0F75CFBFF}" type="presParOf" srcId="{691B4180-C7AD-4EB6-8A2E-FF6020818977}" destId="{98A054E3-B93C-4AFB-9C7E-DB400DB80A95}" srcOrd="1" destOrd="0" presId="urn:microsoft.com/office/officeart/2005/8/layout/vProcess5"/>
    <dgm:cxn modelId="{8B0DA29F-E98E-40E4-BB3C-C1423D1C184D}" type="presParOf" srcId="{691B4180-C7AD-4EB6-8A2E-FF6020818977}" destId="{9EBDC0C2-05D9-4675-A1C6-37B0868C7CD2}" srcOrd="2" destOrd="0" presId="urn:microsoft.com/office/officeart/2005/8/layout/vProcess5"/>
    <dgm:cxn modelId="{A93E1223-CB3C-4C7F-83CA-1488061079B5}" type="presParOf" srcId="{691B4180-C7AD-4EB6-8A2E-FF6020818977}" destId="{C1228266-6D5B-4EF5-B0A9-C095F678D1C6}" srcOrd="3" destOrd="0" presId="urn:microsoft.com/office/officeart/2005/8/layout/vProcess5"/>
    <dgm:cxn modelId="{42D35190-B4C5-4F52-A143-65E4DE98D703}" type="presParOf" srcId="{691B4180-C7AD-4EB6-8A2E-FF6020818977}" destId="{9A7319CE-B98F-4EBC-8140-42AFC51294AC}" srcOrd="4" destOrd="0" presId="urn:microsoft.com/office/officeart/2005/8/layout/vProcess5"/>
    <dgm:cxn modelId="{918C472C-3B2B-4D72-A6FD-FEBFF3BF8BF4}" type="presParOf" srcId="{691B4180-C7AD-4EB6-8A2E-FF6020818977}" destId="{7510C5AF-3803-44A1-8BAD-CB58BF3848E6}" srcOrd="5" destOrd="0" presId="urn:microsoft.com/office/officeart/2005/8/layout/vProcess5"/>
    <dgm:cxn modelId="{13E74A6A-D0A4-4E34-AB52-C54C95CA0435}" type="presParOf" srcId="{691B4180-C7AD-4EB6-8A2E-FF6020818977}" destId="{EA9CAE3F-F54B-4550-A720-1041E8D783C3}" srcOrd="6" destOrd="0" presId="urn:microsoft.com/office/officeart/2005/8/layout/vProcess5"/>
    <dgm:cxn modelId="{9C0A4B74-EF96-4328-81B2-882E5E263590}" type="presParOf" srcId="{691B4180-C7AD-4EB6-8A2E-FF6020818977}" destId="{AEF72577-6421-4C90-8767-2E65EB69889D}" srcOrd="7" destOrd="0" presId="urn:microsoft.com/office/officeart/2005/8/layout/vProcess5"/>
    <dgm:cxn modelId="{EC374AA0-9B98-4419-A8BD-C82CE60C4A14}" type="presParOf" srcId="{691B4180-C7AD-4EB6-8A2E-FF6020818977}" destId="{9824B3AE-CE79-4444-8081-4FEE53397D1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D261F-4307-414D-A386-014F3EF0AFC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6A3C79-9F6D-4E7A-A173-E4CE2E522E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Нарушение функции поджелудочной железы</a:t>
          </a:r>
          <a:endParaRPr lang="ru-RU" sz="2000" b="1" dirty="0">
            <a:latin typeface="+mn-lt"/>
            <a:cs typeface="Times New Roman" pitchFamily="18" charset="0"/>
          </a:endParaRPr>
        </a:p>
      </dgm:t>
    </dgm:pt>
    <dgm:pt modelId="{D1D18E10-53F0-4041-880C-9F4CF242B128}" type="parTrans" cxnId="{F530D7AE-E649-471E-8630-3707BE8EB238}">
      <dgm:prSet/>
      <dgm:spPr/>
      <dgm:t>
        <a:bodyPr/>
        <a:lstStyle/>
        <a:p>
          <a:endParaRPr lang="ru-RU"/>
        </a:p>
      </dgm:t>
    </dgm:pt>
    <dgm:pt modelId="{6A806E4B-9643-4D68-A6B6-9CF41E62D5BD}" type="sibTrans" cxnId="{F530D7AE-E649-471E-8630-3707BE8EB238}">
      <dgm:prSet/>
      <dgm:spPr/>
      <dgm:t>
        <a:bodyPr/>
        <a:lstStyle/>
        <a:p>
          <a:endParaRPr lang="ru-RU"/>
        </a:p>
      </dgm:t>
    </dgm:pt>
    <dgm:pt modelId="{0C4A5F87-2586-4B45-B012-EA612D819A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Нарушения в кишечнике</a:t>
          </a:r>
          <a:endParaRPr lang="ru-RU" sz="2000" b="1" dirty="0">
            <a:latin typeface="+mn-lt"/>
            <a:cs typeface="Times New Roman" pitchFamily="18" charset="0"/>
          </a:endParaRPr>
        </a:p>
      </dgm:t>
    </dgm:pt>
    <dgm:pt modelId="{43451E27-05F9-4A1F-B4F5-F8D9C845BABB}" type="parTrans" cxnId="{0FF9F0BD-E8B4-4E00-896A-4ACE70E28F83}">
      <dgm:prSet/>
      <dgm:spPr/>
      <dgm:t>
        <a:bodyPr/>
        <a:lstStyle/>
        <a:p>
          <a:endParaRPr lang="ru-RU"/>
        </a:p>
      </dgm:t>
    </dgm:pt>
    <dgm:pt modelId="{39B1388F-6D2A-4149-9DD3-187FE3876A3D}" type="sibTrans" cxnId="{0FF9F0BD-E8B4-4E00-896A-4ACE70E28F83}">
      <dgm:prSet/>
      <dgm:spPr/>
      <dgm:t>
        <a:bodyPr/>
        <a:lstStyle/>
        <a:p>
          <a:endParaRPr lang="ru-RU"/>
        </a:p>
      </dgm:t>
    </dgm:pt>
    <dgm:pt modelId="{26053F30-E461-4AB0-A24E-E2F5D024583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Хроническое воспаление в </a:t>
          </a:r>
          <a:r>
            <a:rPr lang="ru-RU" sz="2000" b="1" dirty="0" err="1" smtClean="0">
              <a:latin typeface="+mn-lt"/>
              <a:cs typeface="Times New Roman" pitchFamily="18" charset="0"/>
            </a:rPr>
            <a:t>бронхолегочной</a:t>
          </a:r>
          <a:r>
            <a:rPr lang="ru-RU" sz="2000" b="1" dirty="0" smtClean="0">
              <a:latin typeface="+mn-lt"/>
              <a:cs typeface="Times New Roman" pitchFamily="18" charset="0"/>
            </a:rPr>
            <a:t> системе</a:t>
          </a:r>
          <a:endParaRPr lang="ru-RU" sz="2000" b="1" dirty="0">
            <a:latin typeface="+mn-lt"/>
            <a:cs typeface="Times New Roman" pitchFamily="18" charset="0"/>
          </a:endParaRPr>
        </a:p>
      </dgm:t>
    </dgm:pt>
    <dgm:pt modelId="{E449438E-24A0-4968-8A83-8700DBA1A3DD}" type="parTrans" cxnId="{FC8AD472-2A66-4BF3-A831-546A87CDED65}">
      <dgm:prSet/>
      <dgm:spPr/>
      <dgm:t>
        <a:bodyPr/>
        <a:lstStyle/>
        <a:p>
          <a:endParaRPr lang="ru-RU"/>
        </a:p>
      </dgm:t>
    </dgm:pt>
    <dgm:pt modelId="{A22C38A3-8405-4846-9106-5970CE1F334D}" type="sibTrans" cxnId="{FC8AD472-2A66-4BF3-A831-546A87CDED65}">
      <dgm:prSet/>
      <dgm:spPr/>
      <dgm:t>
        <a:bodyPr/>
        <a:lstStyle/>
        <a:p>
          <a:endParaRPr lang="ru-RU"/>
        </a:p>
      </dgm:t>
    </dgm:pt>
    <dgm:pt modelId="{352B7B8B-7198-4CB1-8DFB-6660360B3719}" type="pres">
      <dgm:prSet presAssocID="{101D261F-4307-414D-A386-014F3EF0AF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34180D-72A2-4FB8-9D7A-5AB876A48FE9}" type="pres">
      <dgm:prSet presAssocID="{8B6A3C79-9F6D-4E7A-A173-E4CE2E522E6C}" presName="node" presStyleLbl="node1" presStyleIdx="0" presStyleCnt="3" custScaleX="172134" custRadScaleRad="74776" custRadScaleInc="-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B330F-D72A-4A4B-9507-08CE841B564B}" type="pres">
      <dgm:prSet presAssocID="{6A806E4B-9643-4D68-A6B6-9CF41E62D5B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5CB2A3D-F897-4A04-BA98-1B227AEDE00F}" type="pres">
      <dgm:prSet presAssocID="{6A806E4B-9643-4D68-A6B6-9CF41E62D5B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7D58A56-E003-4D95-8417-E2DF9A06F784}" type="pres">
      <dgm:prSet presAssocID="{0C4A5F87-2586-4B45-B012-EA612D819A71}" presName="node" presStyleLbl="node1" presStyleIdx="1" presStyleCnt="3" custScaleX="134970" custRadScaleRad="95794" custRadScaleInc="-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503A5-0B35-4C74-B965-A3C5FD5D26F1}" type="pres">
      <dgm:prSet presAssocID="{39B1388F-6D2A-4149-9DD3-187FE3876A3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690D43C-15B8-466A-815B-3D31AD9A227A}" type="pres">
      <dgm:prSet presAssocID="{39B1388F-6D2A-4149-9DD3-187FE3876A3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936D12-83D0-4680-9D4A-52513776BFCB}" type="pres">
      <dgm:prSet presAssocID="{26053F30-E461-4AB0-A24E-E2F5D0245835}" presName="node" presStyleLbl="node1" presStyleIdx="2" presStyleCnt="3" custScaleX="133625" custRadScaleRad="99873" custRadScaleInc="10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E1B7E-4E99-4698-8B96-2BDA16DEAEEF}" type="pres">
      <dgm:prSet presAssocID="{A22C38A3-8405-4846-9106-5970CE1F334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1AAAF872-4DE4-4B02-BD0D-6F3E86C88F36}" type="pres">
      <dgm:prSet presAssocID="{A22C38A3-8405-4846-9106-5970CE1F334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7FF065B-9064-4300-974E-A7D8EAD2DE44}" type="presOf" srcId="{0C4A5F87-2586-4B45-B012-EA612D819A71}" destId="{87D58A56-E003-4D95-8417-E2DF9A06F784}" srcOrd="0" destOrd="0" presId="urn:microsoft.com/office/officeart/2005/8/layout/cycle7"/>
    <dgm:cxn modelId="{56C8AE5F-6A84-4396-A322-78A879AEBE1A}" type="presOf" srcId="{39B1388F-6D2A-4149-9DD3-187FE3876A3D}" destId="{6690D43C-15B8-466A-815B-3D31AD9A227A}" srcOrd="1" destOrd="0" presId="urn:microsoft.com/office/officeart/2005/8/layout/cycle7"/>
    <dgm:cxn modelId="{4F5920F1-D6B7-4A69-8C3B-455C34257351}" type="presOf" srcId="{6A806E4B-9643-4D68-A6B6-9CF41E62D5BD}" destId="{E08B330F-D72A-4A4B-9507-08CE841B564B}" srcOrd="0" destOrd="0" presId="urn:microsoft.com/office/officeart/2005/8/layout/cycle7"/>
    <dgm:cxn modelId="{97716451-648B-4795-A108-F8786C4CF020}" type="presOf" srcId="{8B6A3C79-9F6D-4E7A-A173-E4CE2E522E6C}" destId="{6B34180D-72A2-4FB8-9D7A-5AB876A48FE9}" srcOrd="0" destOrd="0" presId="urn:microsoft.com/office/officeart/2005/8/layout/cycle7"/>
    <dgm:cxn modelId="{C62A3EAF-37B8-491C-AFEB-0B504D12D965}" type="presOf" srcId="{6A806E4B-9643-4D68-A6B6-9CF41E62D5BD}" destId="{A5CB2A3D-F897-4A04-BA98-1B227AEDE00F}" srcOrd="1" destOrd="0" presId="urn:microsoft.com/office/officeart/2005/8/layout/cycle7"/>
    <dgm:cxn modelId="{0FF9F0BD-E8B4-4E00-896A-4ACE70E28F83}" srcId="{101D261F-4307-414D-A386-014F3EF0AFC6}" destId="{0C4A5F87-2586-4B45-B012-EA612D819A71}" srcOrd="1" destOrd="0" parTransId="{43451E27-05F9-4A1F-B4F5-F8D9C845BABB}" sibTransId="{39B1388F-6D2A-4149-9DD3-187FE3876A3D}"/>
    <dgm:cxn modelId="{FC8AD472-2A66-4BF3-A831-546A87CDED65}" srcId="{101D261F-4307-414D-A386-014F3EF0AFC6}" destId="{26053F30-E461-4AB0-A24E-E2F5D0245835}" srcOrd="2" destOrd="0" parTransId="{E449438E-24A0-4968-8A83-8700DBA1A3DD}" sibTransId="{A22C38A3-8405-4846-9106-5970CE1F334D}"/>
    <dgm:cxn modelId="{DCA1387D-3B5A-4010-80AD-1C92B331A9EF}" type="presOf" srcId="{A22C38A3-8405-4846-9106-5970CE1F334D}" destId="{1AAAF872-4DE4-4B02-BD0D-6F3E86C88F36}" srcOrd="1" destOrd="0" presId="urn:microsoft.com/office/officeart/2005/8/layout/cycle7"/>
    <dgm:cxn modelId="{F530D7AE-E649-471E-8630-3707BE8EB238}" srcId="{101D261F-4307-414D-A386-014F3EF0AFC6}" destId="{8B6A3C79-9F6D-4E7A-A173-E4CE2E522E6C}" srcOrd="0" destOrd="0" parTransId="{D1D18E10-53F0-4041-880C-9F4CF242B128}" sibTransId="{6A806E4B-9643-4D68-A6B6-9CF41E62D5BD}"/>
    <dgm:cxn modelId="{D0826FAF-8455-4D87-B8A1-63697E5806D8}" type="presOf" srcId="{A22C38A3-8405-4846-9106-5970CE1F334D}" destId="{EBEE1B7E-4E99-4698-8B96-2BDA16DEAEEF}" srcOrd="0" destOrd="0" presId="urn:microsoft.com/office/officeart/2005/8/layout/cycle7"/>
    <dgm:cxn modelId="{E9C4EB2D-E07F-4135-903A-29008D1E6E4A}" type="presOf" srcId="{26053F30-E461-4AB0-A24E-E2F5D0245835}" destId="{AE936D12-83D0-4680-9D4A-52513776BFCB}" srcOrd="0" destOrd="0" presId="urn:microsoft.com/office/officeart/2005/8/layout/cycle7"/>
    <dgm:cxn modelId="{A697BC2F-949D-4827-98D4-7F662D3A1289}" type="presOf" srcId="{101D261F-4307-414D-A386-014F3EF0AFC6}" destId="{352B7B8B-7198-4CB1-8DFB-6660360B3719}" srcOrd="0" destOrd="0" presId="urn:microsoft.com/office/officeart/2005/8/layout/cycle7"/>
    <dgm:cxn modelId="{37814653-F90D-4948-9EC8-C34DCFAB2183}" type="presOf" srcId="{39B1388F-6D2A-4149-9DD3-187FE3876A3D}" destId="{41E503A5-0B35-4C74-B965-A3C5FD5D26F1}" srcOrd="0" destOrd="0" presId="urn:microsoft.com/office/officeart/2005/8/layout/cycle7"/>
    <dgm:cxn modelId="{2D092308-DCB4-4FCE-AD2D-137CCF130786}" type="presParOf" srcId="{352B7B8B-7198-4CB1-8DFB-6660360B3719}" destId="{6B34180D-72A2-4FB8-9D7A-5AB876A48FE9}" srcOrd="0" destOrd="0" presId="urn:microsoft.com/office/officeart/2005/8/layout/cycle7"/>
    <dgm:cxn modelId="{A4DCF020-AB10-452E-B3F7-72762CD897B4}" type="presParOf" srcId="{352B7B8B-7198-4CB1-8DFB-6660360B3719}" destId="{E08B330F-D72A-4A4B-9507-08CE841B564B}" srcOrd="1" destOrd="0" presId="urn:microsoft.com/office/officeart/2005/8/layout/cycle7"/>
    <dgm:cxn modelId="{66068CC9-2940-4755-B4F5-025D09B527C3}" type="presParOf" srcId="{E08B330F-D72A-4A4B-9507-08CE841B564B}" destId="{A5CB2A3D-F897-4A04-BA98-1B227AEDE00F}" srcOrd="0" destOrd="0" presId="urn:microsoft.com/office/officeart/2005/8/layout/cycle7"/>
    <dgm:cxn modelId="{01B59398-CD6A-42E4-BEBC-402204A6289F}" type="presParOf" srcId="{352B7B8B-7198-4CB1-8DFB-6660360B3719}" destId="{87D58A56-E003-4D95-8417-E2DF9A06F784}" srcOrd="2" destOrd="0" presId="urn:microsoft.com/office/officeart/2005/8/layout/cycle7"/>
    <dgm:cxn modelId="{E8B9D2BE-E434-4262-B62D-4573344942D9}" type="presParOf" srcId="{352B7B8B-7198-4CB1-8DFB-6660360B3719}" destId="{41E503A5-0B35-4C74-B965-A3C5FD5D26F1}" srcOrd="3" destOrd="0" presId="urn:microsoft.com/office/officeart/2005/8/layout/cycle7"/>
    <dgm:cxn modelId="{1A2C64B9-F16E-4A73-9C23-CCF1BEB2C9AB}" type="presParOf" srcId="{41E503A5-0B35-4C74-B965-A3C5FD5D26F1}" destId="{6690D43C-15B8-466A-815B-3D31AD9A227A}" srcOrd="0" destOrd="0" presId="urn:microsoft.com/office/officeart/2005/8/layout/cycle7"/>
    <dgm:cxn modelId="{E20D9F5A-1FEE-4DB8-AB7F-AB0ADFA89EA7}" type="presParOf" srcId="{352B7B8B-7198-4CB1-8DFB-6660360B3719}" destId="{AE936D12-83D0-4680-9D4A-52513776BFCB}" srcOrd="4" destOrd="0" presId="urn:microsoft.com/office/officeart/2005/8/layout/cycle7"/>
    <dgm:cxn modelId="{E0C593DF-29AE-4BB8-A6A5-529D8D469EC7}" type="presParOf" srcId="{352B7B8B-7198-4CB1-8DFB-6660360B3719}" destId="{EBEE1B7E-4E99-4698-8B96-2BDA16DEAEEF}" srcOrd="5" destOrd="0" presId="urn:microsoft.com/office/officeart/2005/8/layout/cycle7"/>
    <dgm:cxn modelId="{61F18B61-1BE0-4CFD-B9EA-15302DE4B846}" type="presParOf" srcId="{EBEE1B7E-4E99-4698-8B96-2BDA16DEAEEF}" destId="{1AAAF872-4DE4-4B02-BD0D-6F3E86C88F3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A09EA-1CC9-46FB-9BB9-A7AA7915493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46F30B-A0FB-42CF-B07A-EADA7A919EC6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0 – 5 месяцев</a:t>
          </a:r>
          <a:endParaRPr lang="ru-RU" b="1" dirty="0"/>
        </a:p>
      </dgm:t>
    </dgm:pt>
    <dgm:pt modelId="{FFF6C592-07D3-4120-B909-C18919025E39}" type="parTrans" cxnId="{4653030C-878C-4C71-A649-D4186E3E5A3C}">
      <dgm:prSet/>
      <dgm:spPr/>
      <dgm:t>
        <a:bodyPr/>
        <a:lstStyle/>
        <a:p>
          <a:endParaRPr lang="ru-RU"/>
        </a:p>
      </dgm:t>
    </dgm:pt>
    <dgm:pt modelId="{17C5B22C-E1B3-4D99-BEFC-668543A37FA1}" type="sibTrans" cxnId="{4653030C-878C-4C71-A649-D4186E3E5A3C}">
      <dgm:prSet/>
      <dgm:spPr/>
      <dgm:t>
        <a:bodyPr/>
        <a:lstStyle/>
        <a:p>
          <a:endParaRPr lang="ru-RU"/>
        </a:p>
      </dgm:t>
    </dgm:pt>
    <dgm:pt modelId="{10E86C11-9825-4CB1-83F9-0BF81AE111FA}">
      <dgm:prSet phldrT="[Текст]"/>
      <dgm:spPr/>
      <dgm:t>
        <a:bodyPr/>
        <a:lstStyle/>
        <a:p>
          <a:r>
            <a:rPr lang="ru-RU" b="1" dirty="0" smtClean="0"/>
            <a:t>Повышенное содержание белка, калорийности</a:t>
          </a:r>
          <a:endParaRPr lang="ru-RU" b="1" dirty="0"/>
        </a:p>
      </dgm:t>
    </dgm:pt>
    <dgm:pt modelId="{A18AA314-BCBA-4E1C-9D9B-B56601273ACA}" type="parTrans" cxnId="{53AF798E-A1FF-49F4-BE37-9969D527EA5A}">
      <dgm:prSet/>
      <dgm:spPr/>
      <dgm:t>
        <a:bodyPr/>
        <a:lstStyle/>
        <a:p>
          <a:endParaRPr lang="ru-RU"/>
        </a:p>
      </dgm:t>
    </dgm:pt>
    <dgm:pt modelId="{7A49EBF2-DDF5-43C2-8ACD-51C156C15E9D}" type="sibTrans" cxnId="{53AF798E-A1FF-49F4-BE37-9969D527EA5A}">
      <dgm:prSet/>
      <dgm:spPr/>
      <dgm:t>
        <a:bodyPr/>
        <a:lstStyle/>
        <a:p>
          <a:endParaRPr lang="ru-RU"/>
        </a:p>
      </dgm:t>
    </dgm:pt>
    <dgm:pt modelId="{C8A865CA-C8E1-42C6-873C-9666BD9BD64D}">
      <dgm:prSet phldrT="[Текст]"/>
      <dgm:spPr/>
      <dgm:t>
        <a:bodyPr/>
        <a:lstStyle/>
        <a:p>
          <a:r>
            <a:rPr lang="ru-RU" b="1" dirty="0" smtClean="0"/>
            <a:t>Включение смесей С СЦТ (</a:t>
          </a:r>
          <a:r>
            <a:rPr lang="ru-RU" b="1" dirty="0" err="1" smtClean="0"/>
            <a:t>Семилак</a:t>
          </a:r>
          <a:r>
            <a:rPr lang="ru-RU" b="1" dirty="0" smtClean="0"/>
            <a:t>, Пре – </a:t>
          </a:r>
          <a:r>
            <a:rPr lang="ru-RU" b="1" dirty="0" err="1" smtClean="0"/>
            <a:t>Нан</a:t>
          </a:r>
          <a:r>
            <a:rPr lang="ru-RU" b="1" dirty="0" smtClean="0"/>
            <a:t>, </a:t>
          </a:r>
          <a:r>
            <a:rPr lang="ru-RU" b="1" dirty="0" err="1" smtClean="0"/>
            <a:t>Нутрилон</a:t>
          </a:r>
          <a:r>
            <a:rPr lang="ru-RU" b="1" dirty="0" smtClean="0"/>
            <a:t> - Пре)</a:t>
          </a:r>
          <a:endParaRPr lang="ru-RU" b="1" dirty="0"/>
        </a:p>
      </dgm:t>
    </dgm:pt>
    <dgm:pt modelId="{CC1CF0E2-CA09-4662-8766-7D210613DBA0}" type="parTrans" cxnId="{8057FDD0-B677-462E-8412-D6D822D8D285}">
      <dgm:prSet/>
      <dgm:spPr/>
      <dgm:t>
        <a:bodyPr/>
        <a:lstStyle/>
        <a:p>
          <a:endParaRPr lang="ru-RU"/>
        </a:p>
      </dgm:t>
    </dgm:pt>
    <dgm:pt modelId="{767C56AA-DE2D-408C-9621-CDFB2117BAE7}" type="sibTrans" cxnId="{8057FDD0-B677-462E-8412-D6D822D8D285}">
      <dgm:prSet/>
      <dgm:spPr/>
      <dgm:t>
        <a:bodyPr/>
        <a:lstStyle/>
        <a:p>
          <a:endParaRPr lang="ru-RU"/>
        </a:p>
      </dgm:t>
    </dgm:pt>
    <dgm:pt modelId="{CDDFB200-9D13-4E7A-8F6F-B0FE676770EB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5 – 6 месяцев</a:t>
          </a:r>
          <a:endParaRPr lang="ru-RU" b="1" dirty="0"/>
        </a:p>
      </dgm:t>
    </dgm:pt>
    <dgm:pt modelId="{362C4DD3-F8FA-40D0-B6B3-60158DEA444F}" type="parTrans" cxnId="{A4C14838-3D46-4CC6-AA06-CFEA97F4DD84}">
      <dgm:prSet/>
      <dgm:spPr/>
      <dgm:t>
        <a:bodyPr/>
        <a:lstStyle/>
        <a:p>
          <a:endParaRPr lang="ru-RU"/>
        </a:p>
      </dgm:t>
    </dgm:pt>
    <dgm:pt modelId="{EC162998-DD69-4D9C-B5D8-56BA58D92DDB}" type="sibTrans" cxnId="{A4C14838-3D46-4CC6-AA06-CFEA97F4DD84}">
      <dgm:prSet/>
      <dgm:spPr/>
      <dgm:t>
        <a:bodyPr/>
        <a:lstStyle/>
        <a:p>
          <a:endParaRPr lang="ru-RU"/>
        </a:p>
      </dgm:t>
    </dgm:pt>
    <dgm:pt modelId="{CDC9922D-8432-49F5-B8A4-99DB68A27039}">
      <dgm:prSet phldrT="[Текст]"/>
      <dgm:spPr/>
      <dgm:t>
        <a:bodyPr/>
        <a:lstStyle/>
        <a:p>
          <a:r>
            <a:rPr lang="ru-RU" b="1" dirty="0" err="1" smtClean="0"/>
            <a:t>Хумана</a:t>
          </a:r>
          <a:r>
            <a:rPr lang="ru-RU" b="1" dirty="0" smtClean="0"/>
            <a:t> ЛП + СЦТ</a:t>
          </a:r>
          <a:endParaRPr lang="ru-RU" b="1" dirty="0"/>
        </a:p>
      </dgm:t>
    </dgm:pt>
    <dgm:pt modelId="{A6CF7BB7-6BE4-4E8E-9833-1C3B0DA19C36}" type="parTrans" cxnId="{81203DFF-18D4-487C-A1E5-72E664148D84}">
      <dgm:prSet/>
      <dgm:spPr/>
      <dgm:t>
        <a:bodyPr/>
        <a:lstStyle/>
        <a:p>
          <a:endParaRPr lang="ru-RU"/>
        </a:p>
      </dgm:t>
    </dgm:pt>
    <dgm:pt modelId="{54D873DA-2E78-46E3-938F-C3E25CDDFB9E}" type="sibTrans" cxnId="{81203DFF-18D4-487C-A1E5-72E664148D84}">
      <dgm:prSet/>
      <dgm:spPr/>
      <dgm:t>
        <a:bodyPr/>
        <a:lstStyle/>
        <a:p>
          <a:endParaRPr lang="ru-RU"/>
        </a:p>
      </dgm:t>
    </dgm:pt>
    <dgm:pt modelId="{0E6BA4E6-49C6-4C06-A7AA-0F911EA9A745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Введение прикормов</a:t>
          </a:r>
          <a:endParaRPr lang="ru-RU" b="1" dirty="0"/>
        </a:p>
      </dgm:t>
    </dgm:pt>
    <dgm:pt modelId="{B7C74888-9BD5-4685-B29F-82E20A363CB7}" type="parTrans" cxnId="{F36F5CD8-15B7-425B-AF36-EFC672AA825B}">
      <dgm:prSet/>
      <dgm:spPr/>
      <dgm:t>
        <a:bodyPr/>
        <a:lstStyle/>
        <a:p>
          <a:endParaRPr lang="ru-RU"/>
        </a:p>
      </dgm:t>
    </dgm:pt>
    <dgm:pt modelId="{6E10F078-0029-4CE7-8794-EA01759D9149}" type="sibTrans" cxnId="{F36F5CD8-15B7-425B-AF36-EFC672AA825B}">
      <dgm:prSet/>
      <dgm:spPr/>
      <dgm:t>
        <a:bodyPr/>
        <a:lstStyle/>
        <a:p>
          <a:endParaRPr lang="ru-RU"/>
        </a:p>
      </dgm:t>
    </dgm:pt>
    <dgm:pt modelId="{15073A01-7A8B-4FEE-BBC2-E3228E66FA7D}">
      <dgm:prSet phldrT="[Текст]"/>
      <dgm:spPr/>
      <dgm:t>
        <a:bodyPr/>
        <a:lstStyle/>
        <a:p>
          <a:r>
            <a:rPr lang="ru-RU" b="1" dirty="0" smtClean="0"/>
            <a:t>На 2 недели раньше, чем у здоровых детей</a:t>
          </a:r>
          <a:endParaRPr lang="ru-RU" b="1" dirty="0"/>
        </a:p>
      </dgm:t>
    </dgm:pt>
    <dgm:pt modelId="{F8AB0258-C3C5-4827-A1E2-C3CB3D64164D}" type="parTrans" cxnId="{5C663F66-A0BD-4D63-AA73-214A2A31F0E6}">
      <dgm:prSet/>
      <dgm:spPr/>
      <dgm:t>
        <a:bodyPr/>
        <a:lstStyle/>
        <a:p>
          <a:endParaRPr lang="ru-RU"/>
        </a:p>
      </dgm:t>
    </dgm:pt>
    <dgm:pt modelId="{A286FDC9-B01B-42FF-AD8E-D42720FAA0DC}" type="sibTrans" cxnId="{5C663F66-A0BD-4D63-AA73-214A2A31F0E6}">
      <dgm:prSet/>
      <dgm:spPr/>
      <dgm:t>
        <a:bodyPr/>
        <a:lstStyle/>
        <a:p>
          <a:endParaRPr lang="ru-RU"/>
        </a:p>
      </dgm:t>
    </dgm:pt>
    <dgm:pt modelId="{52259DF4-61B1-4AB4-9CDB-01D9D56EF759}" type="pres">
      <dgm:prSet presAssocID="{7B8A09EA-1CC9-46FB-9BB9-A7AA791549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7CDAD2-679D-4AA0-A541-D39C8546B7CE}" type="pres">
      <dgm:prSet presAssocID="{0E6BA4E6-49C6-4C06-A7AA-0F911EA9A745}" presName="boxAndChildren" presStyleCnt="0"/>
      <dgm:spPr/>
    </dgm:pt>
    <dgm:pt modelId="{864189CB-62D8-41C2-BDB4-8AE7176C393F}" type="pres">
      <dgm:prSet presAssocID="{0E6BA4E6-49C6-4C06-A7AA-0F911EA9A74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6ED644F-6E49-41B6-935D-3FF387BB414D}" type="pres">
      <dgm:prSet presAssocID="{0E6BA4E6-49C6-4C06-A7AA-0F911EA9A745}" presName="entireBox" presStyleLbl="node1" presStyleIdx="0" presStyleCnt="3"/>
      <dgm:spPr/>
      <dgm:t>
        <a:bodyPr/>
        <a:lstStyle/>
        <a:p>
          <a:endParaRPr lang="ru-RU"/>
        </a:p>
      </dgm:t>
    </dgm:pt>
    <dgm:pt modelId="{33DCDEAF-BB25-4B3F-A23E-8396D10D33CF}" type="pres">
      <dgm:prSet presAssocID="{0E6BA4E6-49C6-4C06-A7AA-0F911EA9A745}" presName="descendantBox" presStyleCnt="0"/>
      <dgm:spPr/>
    </dgm:pt>
    <dgm:pt modelId="{D0D445C9-2244-4238-A691-3D1FBE558124}" type="pres">
      <dgm:prSet presAssocID="{15073A01-7A8B-4FEE-BBC2-E3228E66FA7D}" presName="childTextBox" presStyleLbl="fgAccFollowNode1" presStyleIdx="0" presStyleCnt="4" custScaleX="101330" custLinFactNeighborX="869" custLinFactNeighborY="11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5E6BE-F06C-4F7D-B5FA-BA65006304C2}" type="pres">
      <dgm:prSet presAssocID="{EC162998-DD69-4D9C-B5D8-56BA58D92DDB}" presName="sp" presStyleCnt="0"/>
      <dgm:spPr/>
    </dgm:pt>
    <dgm:pt modelId="{20921241-EAB4-4C91-B578-136DFCF4B696}" type="pres">
      <dgm:prSet presAssocID="{CDDFB200-9D13-4E7A-8F6F-B0FE676770EB}" presName="arrowAndChildren" presStyleCnt="0"/>
      <dgm:spPr/>
    </dgm:pt>
    <dgm:pt modelId="{FFE198E5-B4D3-4993-ABC5-408D2F2DA8F0}" type="pres">
      <dgm:prSet presAssocID="{CDDFB200-9D13-4E7A-8F6F-B0FE676770EB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3F1DDA76-B913-47AA-B6BA-A3D7F072E634}" type="pres">
      <dgm:prSet presAssocID="{CDDFB200-9D13-4E7A-8F6F-B0FE676770EB}" presName="arrow" presStyleLbl="node1" presStyleIdx="1" presStyleCnt="3"/>
      <dgm:spPr/>
      <dgm:t>
        <a:bodyPr/>
        <a:lstStyle/>
        <a:p>
          <a:endParaRPr lang="ru-RU"/>
        </a:p>
      </dgm:t>
    </dgm:pt>
    <dgm:pt modelId="{A4DA2CAF-3B00-4B34-9693-D8F49FADF366}" type="pres">
      <dgm:prSet presAssocID="{CDDFB200-9D13-4E7A-8F6F-B0FE676770EB}" presName="descendantArrow" presStyleCnt="0"/>
      <dgm:spPr/>
    </dgm:pt>
    <dgm:pt modelId="{244ED023-BD67-468A-8697-E69A7F884F59}" type="pres">
      <dgm:prSet presAssocID="{CDC9922D-8432-49F5-B8A4-99DB68A27039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47C33-1B82-42EE-A387-027843E76609}" type="pres">
      <dgm:prSet presAssocID="{17C5B22C-E1B3-4D99-BEFC-668543A37FA1}" presName="sp" presStyleCnt="0"/>
      <dgm:spPr/>
    </dgm:pt>
    <dgm:pt modelId="{08728C51-F9E2-4A32-92CA-9A8874A71E60}" type="pres">
      <dgm:prSet presAssocID="{4746F30B-A0FB-42CF-B07A-EADA7A919EC6}" presName="arrowAndChildren" presStyleCnt="0"/>
      <dgm:spPr/>
    </dgm:pt>
    <dgm:pt modelId="{3BB8028E-750D-43CB-A80F-7C89F54FAB57}" type="pres">
      <dgm:prSet presAssocID="{4746F30B-A0FB-42CF-B07A-EADA7A919EC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17AD22E-74A8-4B7D-949B-6A6A187369F1}" type="pres">
      <dgm:prSet presAssocID="{4746F30B-A0FB-42CF-B07A-EADA7A919EC6}" presName="arrow" presStyleLbl="node1" presStyleIdx="2" presStyleCnt="3"/>
      <dgm:spPr/>
      <dgm:t>
        <a:bodyPr/>
        <a:lstStyle/>
        <a:p>
          <a:endParaRPr lang="ru-RU"/>
        </a:p>
      </dgm:t>
    </dgm:pt>
    <dgm:pt modelId="{C3CBEF9D-4980-4D08-B4F1-9BA953477191}" type="pres">
      <dgm:prSet presAssocID="{4746F30B-A0FB-42CF-B07A-EADA7A919EC6}" presName="descendantArrow" presStyleCnt="0"/>
      <dgm:spPr/>
    </dgm:pt>
    <dgm:pt modelId="{EFF84AB5-3AF4-4BDD-A59F-BCADA79BF38C}" type="pres">
      <dgm:prSet presAssocID="{10E86C11-9825-4CB1-83F9-0BF81AE111FA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9932D-8BF1-42D7-AF08-D59C28C8C9DB}" type="pres">
      <dgm:prSet presAssocID="{C8A865CA-C8E1-42C6-873C-9666BD9BD64D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03DFF-18D4-487C-A1E5-72E664148D84}" srcId="{CDDFB200-9D13-4E7A-8F6F-B0FE676770EB}" destId="{CDC9922D-8432-49F5-B8A4-99DB68A27039}" srcOrd="0" destOrd="0" parTransId="{A6CF7BB7-6BE4-4E8E-9833-1C3B0DA19C36}" sibTransId="{54D873DA-2E78-46E3-938F-C3E25CDDFB9E}"/>
    <dgm:cxn modelId="{C6D850CB-7F18-4828-91BE-3D98FDDBC975}" type="presOf" srcId="{CDDFB200-9D13-4E7A-8F6F-B0FE676770EB}" destId="{3F1DDA76-B913-47AA-B6BA-A3D7F072E634}" srcOrd="1" destOrd="0" presId="urn:microsoft.com/office/officeart/2005/8/layout/process4"/>
    <dgm:cxn modelId="{B3C47A02-CEE6-4B15-8E6F-A87FF2121341}" type="presOf" srcId="{CDDFB200-9D13-4E7A-8F6F-B0FE676770EB}" destId="{FFE198E5-B4D3-4993-ABC5-408D2F2DA8F0}" srcOrd="0" destOrd="0" presId="urn:microsoft.com/office/officeart/2005/8/layout/process4"/>
    <dgm:cxn modelId="{8057FDD0-B677-462E-8412-D6D822D8D285}" srcId="{4746F30B-A0FB-42CF-B07A-EADA7A919EC6}" destId="{C8A865CA-C8E1-42C6-873C-9666BD9BD64D}" srcOrd="1" destOrd="0" parTransId="{CC1CF0E2-CA09-4662-8766-7D210613DBA0}" sibTransId="{767C56AA-DE2D-408C-9621-CDFB2117BAE7}"/>
    <dgm:cxn modelId="{A4C14838-3D46-4CC6-AA06-CFEA97F4DD84}" srcId="{7B8A09EA-1CC9-46FB-9BB9-A7AA7915493E}" destId="{CDDFB200-9D13-4E7A-8F6F-B0FE676770EB}" srcOrd="1" destOrd="0" parTransId="{362C4DD3-F8FA-40D0-B6B3-60158DEA444F}" sibTransId="{EC162998-DD69-4D9C-B5D8-56BA58D92DDB}"/>
    <dgm:cxn modelId="{513C0E1A-3D15-420F-A247-0AE0D9C0EC23}" type="presOf" srcId="{0E6BA4E6-49C6-4C06-A7AA-0F911EA9A745}" destId="{864189CB-62D8-41C2-BDB4-8AE7176C393F}" srcOrd="0" destOrd="0" presId="urn:microsoft.com/office/officeart/2005/8/layout/process4"/>
    <dgm:cxn modelId="{B8C7853B-CEA0-48A9-BBC5-79B9560B3D0E}" type="presOf" srcId="{4746F30B-A0FB-42CF-B07A-EADA7A919EC6}" destId="{017AD22E-74A8-4B7D-949B-6A6A187369F1}" srcOrd="1" destOrd="0" presId="urn:microsoft.com/office/officeart/2005/8/layout/process4"/>
    <dgm:cxn modelId="{53AF798E-A1FF-49F4-BE37-9969D527EA5A}" srcId="{4746F30B-A0FB-42CF-B07A-EADA7A919EC6}" destId="{10E86C11-9825-4CB1-83F9-0BF81AE111FA}" srcOrd="0" destOrd="0" parTransId="{A18AA314-BCBA-4E1C-9D9B-B56601273ACA}" sibTransId="{7A49EBF2-DDF5-43C2-8ACD-51C156C15E9D}"/>
    <dgm:cxn modelId="{27BD6628-6B32-48BA-80B8-0B6CFBC18A4F}" type="presOf" srcId="{10E86C11-9825-4CB1-83F9-0BF81AE111FA}" destId="{EFF84AB5-3AF4-4BDD-A59F-BCADA79BF38C}" srcOrd="0" destOrd="0" presId="urn:microsoft.com/office/officeart/2005/8/layout/process4"/>
    <dgm:cxn modelId="{1ADBCA41-5018-4FCD-845A-2A799A298FEB}" type="presOf" srcId="{0E6BA4E6-49C6-4C06-A7AA-0F911EA9A745}" destId="{86ED644F-6E49-41B6-935D-3FF387BB414D}" srcOrd="1" destOrd="0" presId="urn:microsoft.com/office/officeart/2005/8/layout/process4"/>
    <dgm:cxn modelId="{5CB4F8C6-5EAA-4AE9-B7AE-A74C19BC710B}" type="presOf" srcId="{4746F30B-A0FB-42CF-B07A-EADA7A919EC6}" destId="{3BB8028E-750D-43CB-A80F-7C89F54FAB57}" srcOrd="0" destOrd="0" presId="urn:microsoft.com/office/officeart/2005/8/layout/process4"/>
    <dgm:cxn modelId="{0CCD1652-9EB4-4DE3-BB35-88A90F0E8312}" type="presOf" srcId="{CDC9922D-8432-49F5-B8A4-99DB68A27039}" destId="{244ED023-BD67-468A-8697-E69A7F884F59}" srcOrd="0" destOrd="0" presId="urn:microsoft.com/office/officeart/2005/8/layout/process4"/>
    <dgm:cxn modelId="{1A3143B1-0C80-4F00-9983-736DE10B4855}" type="presOf" srcId="{7B8A09EA-1CC9-46FB-9BB9-A7AA7915493E}" destId="{52259DF4-61B1-4AB4-9CDB-01D9D56EF759}" srcOrd="0" destOrd="0" presId="urn:microsoft.com/office/officeart/2005/8/layout/process4"/>
    <dgm:cxn modelId="{5C663F66-A0BD-4D63-AA73-214A2A31F0E6}" srcId="{0E6BA4E6-49C6-4C06-A7AA-0F911EA9A745}" destId="{15073A01-7A8B-4FEE-BBC2-E3228E66FA7D}" srcOrd="0" destOrd="0" parTransId="{F8AB0258-C3C5-4827-A1E2-C3CB3D64164D}" sibTransId="{A286FDC9-B01B-42FF-AD8E-D42720FAA0DC}"/>
    <dgm:cxn modelId="{4653030C-878C-4C71-A649-D4186E3E5A3C}" srcId="{7B8A09EA-1CC9-46FB-9BB9-A7AA7915493E}" destId="{4746F30B-A0FB-42CF-B07A-EADA7A919EC6}" srcOrd="0" destOrd="0" parTransId="{FFF6C592-07D3-4120-B909-C18919025E39}" sibTransId="{17C5B22C-E1B3-4D99-BEFC-668543A37FA1}"/>
    <dgm:cxn modelId="{F36F5CD8-15B7-425B-AF36-EFC672AA825B}" srcId="{7B8A09EA-1CC9-46FB-9BB9-A7AA7915493E}" destId="{0E6BA4E6-49C6-4C06-A7AA-0F911EA9A745}" srcOrd="2" destOrd="0" parTransId="{B7C74888-9BD5-4685-B29F-82E20A363CB7}" sibTransId="{6E10F078-0029-4CE7-8794-EA01759D9149}"/>
    <dgm:cxn modelId="{2C23437D-FF76-42F7-BE90-D53B35D6DD18}" type="presOf" srcId="{15073A01-7A8B-4FEE-BBC2-E3228E66FA7D}" destId="{D0D445C9-2244-4238-A691-3D1FBE558124}" srcOrd="0" destOrd="0" presId="urn:microsoft.com/office/officeart/2005/8/layout/process4"/>
    <dgm:cxn modelId="{DA8FF240-9D9D-4946-A108-284820C09DB7}" type="presOf" srcId="{C8A865CA-C8E1-42C6-873C-9666BD9BD64D}" destId="{A749932D-8BF1-42D7-AF08-D59C28C8C9DB}" srcOrd="0" destOrd="0" presId="urn:microsoft.com/office/officeart/2005/8/layout/process4"/>
    <dgm:cxn modelId="{29F5BDEF-1535-4915-9C9A-A786E76E7A19}" type="presParOf" srcId="{52259DF4-61B1-4AB4-9CDB-01D9D56EF759}" destId="{337CDAD2-679D-4AA0-A541-D39C8546B7CE}" srcOrd="0" destOrd="0" presId="urn:microsoft.com/office/officeart/2005/8/layout/process4"/>
    <dgm:cxn modelId="{2C345CAC-E13E-4AAD-BD85-052ADEA81408}" type="presParOf" srcId="{337CDAD2-679D-4AA0-A541-D39C8546B7CE}" destId="{864189CB-62D8-41C2-BDB4-8AE7176C393F}" srcOrd="0" destOrd="0" presId="urn:microsoft.com/office/officeart/2005/8/layout/process4"/>
    <dgm:cxn modelId="{BCC38D8A-298C-4399-B37F-4CA021815AE5}" type="presParOf" srcId="{337CDAD2-679D-4AA0-A541-D39C8546B7CE}" destId="{86ED644F-6E49-41B6-935D-3FF387BB414D}" srcOrd="1" destOrd="0" presId="urn:microsoft.com/office/officeart/2005/8/layout/process4"/>
    <dgm:cxn modelId="{F0EA3694-67BB-4791-8269-6D719C02C604}" type="presParOf" srcId="{337CDAD2-679D-4AA0-A541-D39C8546B7CE}" destId="{33DCDEAF-BB25-4B3F-A23E-8396D10D33CF}" srcOrd="2" destOrd="0" presId="urn:microsoft.com/office/officeart/2005/8/layout/process4"/>
    <dgm:cxn modelId="{6438A50C-3A6A-461C-A714-3A07F6E26DA4}" type="presParOf" srcId="{33DCDEAF-BB25-4B3F-A23E-8396D10D33CF}" destId="{D0D445C9-2244-4238-A691-3D1FBE558124}" srcOrd="0" destOrd="0" presId="urn:microsoft.com/office/officeart/2005/8/layout/process4"/>
    <dgm:cxn modelId="{543FFAFC-5EDD-42F7-93C2-204C25BF86A4}" type="presParOf" srcId="{52259DF4-61B1-4AB4-9CDB-01D9D56EF759}" destId="{3B75E6BE-F06C-4F7D-B5FA-BA65006304C2}" srcOrd="1" destOrd="0" presId="urn:microsoft.com/office/officeart/2005/8/layout/process4"/>
    <dgm:cxn modelId="{D6F85FD5-29A3-415D-99BC-134D9C1242E4}" type="presParOf" srcId="{52259DF4-61B1-4AB4-9CDB-01D9D56EF759}" destId="{20921241-EAB4-4C91-B578-136DFCF4B696}" srcOrd="2" destOrd="0" presId="urn:microsoft.com/office/officeart/2005/8/layout/process4"/>
    <dgm:cxn modelId="{71EFA0CF-E969-4FAB-8407-7599B4CBA857}" type="presParOf" srcId="{20921241-EAB4-4C91-B578-136DFCF4B696}" destId="{FFE198E5-B4D3-4993-ABC5-408D2F2DA8F0}" srcOrd="0" destOrd="0" presId="urn:microsoft.com/office/officeart/2005/8/layout/process4"/>
    <dgm:cxn modelId="{EFBD52BD-5BF5-4DAE-BDB7-8341EC0C393D}" type="presParOf" srcId="{20921241-EAB4-4C91-B578-136DFCF4B696}" destId="{3F1DDA76-B913-47AA-B6BA-A3D7F072E634}" srcOrd="1" destOrd="0" presId="urn:microsoft.com/office/officeart/2005/8/layout/process4"/>
    <dgm:cxn modelId="{AFA7E741-422F-4A48-A256-BC412AB13C3E}" type="presParOf" srcId="{20921241-EAB4-4C91-B578-136DFCF4B696}" destId="{A4DA2CAF-3B00-4B34-9693-D8F49FADF366}" srcOrd="2" destOrd="0" presId="urn:microsoft.com/office/officeart/2005/8/layout/process4"/>
    <dgm:cxn modelId="{17B5F5E2-9FC2-4853-9A8A-07018BD41E8B}" type="presParOf" srcId="{A4DA2CAF-3B00-4B34-9693-D8F49FADF366}" destId="{244ED023-BD67-468A-8697-E69A7F884F59}" srcOrd="0" destOrd="0" presId="urn:microsoft.com/office/officeart/2005/8/layout/process4"/>
    <dgm:cxn modelId="{5E73642C-7CF7-449B-9F07-2078F25B6CA9}" type="presParOf" srcId="{52259DF4-61B1-4AB4-9CDB-01D9D56EF759}" destId="{A0947C33-1B82-42EE-A387-027843E76609}" srcOrd="3" destOrd="0" presId="urn:microsoft.com/office/officeart/2005/8/layout/process4"/>
    <dgm:cxn modelId="{ECE712A9-93CC-40B0-804B-3177ADE2666D}" type="presParOf" srcId="{52259DF4-61B1-4AB4-9CDB-01D9D56EF759}" destId="{08728C51-F9E2-4A32-92CA-9A8874A71E60}" srcOrd="4" destOrd="0" presId="urn:microsoft.com/office/officeart/2005/8/layout/process4"/>
    <dgm:cxn modelId="{4718A5C8-DB16-44C6-816A-61A77E778293}" type="presParOf" srcId="{08728C51-F9E2-4A32-92CA-9A8874A71E60}" destId="{3BB8028E-750D-43CB-A80F-7C89F54FAB57}" srcOrd="0" destOrd="0" presId="urn:microsoft.com/office/officeart/2005/8/layout/process4"/>
    <dgm:cxn modelId="{8E50967F-59DE-4B55-B31E-B0AB23667DA4}" type="presParOf" srcId="{08728C51-F9E2-4A32-92CA-9A8874A71E60}" destId="{017AD22E-74A8-4B7D-949B-6A6A187369F1}" srcOrd="1" destOrd="0" presId="urn:microsoft.com/office/officeart/2005/8/layout/process4"/>
    <dgm:cxn modelId="{3A5A28F8-60BF-4B3C-8CE0-ADD7D6CFE0DD}" type="presParOf" srcId="{08728C51-F9E2-4A32-92CA-9A8874A71E60}" destId="{C3CBEF9D-4980-4D08-B4F1-9BA953477191}" srcOrd="2" destOrd="0" presId="urn:microsoft.com/office/officeart/2005/8/layout/process4"/>
    <dgm:cxn modelId="{EC72243D-BD30-4029-BAA1-9FF6AF5C567A}" type="presParOf" srcId="{C3CBEF9D-4980-4D08-B4F1-9BA953477191}" destId="{EFF84AB5-3AF4-4BDD-A59F-BCADA79BF38C}" srcOrd="0" destOrd="0" presId="urn:microsoft.com/office/officeart/2005/8/layout/process4"/>
    <dgm:cxn modelId="{9B334B41-0FB1-4664-A879-C2E924B8C2BA}" type="presParOf" srcId="{C3CBEF9D-4980-4D08-B4F1-9BA953477191}" destId="{A749932D-8BF1-42D7-AF08-D59C28C8C9D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82DED-97A6-45BD-AE99-287B40BEC45B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A698C-BC8B-4CF8-8931-5567A9111E3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Смеси на основе глубоких </a:t>
          </a:r>
          <a:r>
            <a:rPr lang="ru-RU" b="1" dirty="0" err="1" smtClean="0"/>
            <a:t>гидролизатов</a:t>
          </a:r>
          <a:r>
            <a:rPr lang="ru-RU" b="1" dirty="0" smtClean="0"/>
            <a:t> белка</a:t>
          </a:r>
          <a:endParaRPr lang="ru-RU" b="1" dirty="0"/>
        </a:p>
      </dgm:t>
    </dgm:pt>
    <dgm:pt modelId="{BC2252D0-15D8-499E-8A99-363B9D1BFEE7}" type="parTrans" cxnId="{B3E7FC82-4121-42E0-B1C6-791D1FE5E88A}">
      <dgm:prSet/>
      <dgm:spPr/>
      <dgm:t>
        <a:bodyPr/>
        <a:lstStyle/>
        <a:p>
          <a:endParaRPr lang="ru-RU"/>
        </a:p>
      </dgm:t>
    </dgm:pt>
    <dgm:pt modelId="{FC39CFC3-D636-4A03-95C4-29D04DF754FF}" type="sibTrans" cxnId="{B3E7FC82-4121-42E0-B1C6-791D1FE5E88A}">
      <dgm:prSet/>
      <dgm:spPr/>
      <dgm:t>
        <a:bodyPr/>
        <a:lstStyle/>
        <a:p>
          <a:endParaRPr lang="ru-RU"/>
        </a:p>
      </dgm:t>
    </dgm:pt>
    <dgm:pt modelId="{A4E01BF5-3A0C-49E8-A414-34C954610F06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/>
            <a:t>Нутрилон</a:t>
          </a:r>
          <a:r>
            <a:rPr lang="ru-RU" b="1" dirty="0" smtClean="0"/>
            <a:t> – </a:t>
          </a:r>
          <a:r>
            <a:rPr lang="ru-RU" b="1" dirty="0" err="1" smtClean="0"/>
            <a:t>Пепти</a:t>
          </a:r>
          <a:r>
            <a:rPr lang="ru-RU" b="1" dirty="0" smtClean="0"/>
            <a:t> СЦТ</a:t>
          </a:r>
          <a:endParaRPr lang="ru-RU" b="1" dirty="0"/>
        </a:p>
      </dgm:t>
    </dgm:pt>
    <dgm:pt modelId="{7E31E81E-8BBC-41F5-93E6-B8A956A5FD21}" type="parTrans" cxnId="{A89155F0-38F6-4C85-A81D-4413C41AD61D}">
      <dgm:prSet/>
      <dgm:spPr/>
      <dgm:t>
        <a:bodyPr/>
        <a:lstStyle/>
        <a:p>
          <a:endParaRPr lang="ru-RU"/>
        </a:p>
      </dgm:t>
    </dgm:pt>
    <dgm:pt modelId="{53A38679-9889-4B41-A1B9-FCE84BD577F0}" type="sibTrans" cxnId="{A89155F0-38F6-4C85-A81D-4413C41AD61D}">
      <dgm:prSet/>
      <dgm:spPr/>
      <dgm:t>
        <a:bodyPr/>
        <a:lstStyle/>
        <a:p>
          <a:endParaRPr lang="ru-RU"/>
        </a:p>
      </dgm:t>
    </dgm:pt>
    <dgm:pt modelId="{F6EECE2A-77A2-4D16-9450-AD7624354F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/>
            <a:t>Алфаре</a:t>
          </a:r>
          <a:endParaRPr lang="ru-RU" b="1" dirty="0"/>
        </a:p>
      </dgm:t>
    </dgm:pt>
    <dgm:pt modelId="{96383C3E-F56F-4194-B17A-97395B93A22E}" type="parTrans" cxnId="{85D11864-7A0A-40D6-9899-CD0242CE8F19}">
      <dgm:prSet/>
      <dgm:spPr/>
      <dgm:t>
        <a:bodyPr/>
        <a:lstStyle/>
        <a:p>
          <a:endParaRPr lang="ru-RU"/>
        </a:p>
      </dgm:t>
    </dgm:pt>
    <dgm:pt modelId="{4563C5AD-244A-4B03-8863-D74A9948D728}" type="sibTrans" cxnId="{85D11864-7A0A-40D6-9899-CD0242CE8F19}">
      <dgm:prSet/>
      <dgm:spPr/>
      <dgm:t>
        <a:bodyPr/>
        <a:lstStyle/>
        <a:p>
          <a:endParaRPr lang="ru-RU"/>
        </a:p>
      </dgm:t>
    </dgm:pt>
    <dgm:pt modelId="{25058AC9-0BFD-448A-8C26-F6862F4F3721}" type="pres">
      <dgm:prSet presAssocID="{0DE82DED-97A6-45BD-AE99-287B40BEC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97019-F5C1-446C-8DEA-2B306900E678}" type="pres">
      <dgm:prSet presAssocID="{7F7A698C-BC8B-4CF8-8931-5567A9111E33}" presName="node" presStyleLbl="node1" presStyleIdx="0" presStyleCnt="3" custScaleX="172133" custRadScaleRad="89603" custRadScaleInc="-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012DF-8BF5-418D-824A-570D8C616DD6}" type="pres">
      <dgm:prSet presAssocID="{FC39CFC3-D636-4A03-95C4-29D04DF754F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D060878-270A-48E5-BD26-C82BBB3EF4C7}" type="pres">
      <dgm:prSet presAssocID="{FC39CFC3-D636-4A03-95C4-29D04DF754F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92FE09B-F0C2-48EB-97B0-25F110E87892}" type="pres">
      <dgm:prSet presAssocID="{A4E01BF5-3A0C-49E8-A414-34C954610F06}" presName="node" presStyleLbl="node1" presStyleIdx="1" presStyleCnt="3" custScaleX="134848" custRadScaleRad="92517" custRadScaleInc="-1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932F6-E33E-44A1-AE4D-F8BA049A7751}" type="pres">
      <dgm:prSet presAssocID="{53A38679-9889-4B41-A1B9-FCE84BD577F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6CFD838-DD5C-414B-92D5-36CCBD98D25F}" type="pres">
      <dgm:prSet presAssocID="{53A38679-9889-4B41-A1B9-FCE84BD577F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6B67FD1-8014-4E90-AB9D-23FDC1CB3DC4}" type="pres">
      <dgm:prSet presAssocID="{F6EECE2A-77A2-4D16-9450-AD7624354FFD}" presName="node" presStyleLbl="node1" presStyleIdx="2" presStyleCnt="3" custScaleX="134931" custRadScaleRad="95754" custRadScaleInc="13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5A819-8C28-4F99-8F62-AC6D688AECB6}" type="pres">
      <dgm:prSet presAssocID="{4563C5AD-244A-4B03-8863-D74A9948D72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1764F21-EDC6-4204-9C00-8056CF19D259}" type="pres">
      <dgm:prSet presAssocID="{4563C5AD-244A-4B03-8863-D74A9948D728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75C6838-4C29-4A91-9845-DA364D0629C0}" type="presOf" srcId="{F6EECE2A-77A2-4D16-9450-AD7624354FFD}" destId="{86B67FD1-8014-4E90-AB9D-23FDC1CB3DC4}" srcOrd="0" destOrd="0" presId="urn:microsoft.com/office/officeart/2005/8/layout/cycle7"/>
    <dgm:cxn modelId="{231C0B59-2E4F-4DF2-B65D-B8748F0670FF}" type="presOf" srcId="{FC39CFC3-D636-4A03-95C4-29D04DF754FF}" destId="{0D060878-270A-48E5-BD26-C82BBB3EF4C7}" srcOrd="1" destOrd="0" presId="urn:microsoft.com/office/officeart/2005/8/layout/cycle7"/>
    <dgm:cxn modelId="{4EF8201A-67FD-4859-BE70-7FC2C9F8DF8C}" type="presOf" srcId="{0DE82DED-97A6-45BD-AE99-287B40BEC45B}" destId="{25058AC9-0BFD-448A-8C26-F6862F4F3721}" srcOrd="0" destOrd="0" presId="urn:microsoft.com/office/officeart/2005/8/layout/cycle7"/>
    <dgm:cxn modelId="{F10B6B87-1D34-41CB-8479-9A219CCA814F}" type="presOf" srcId="{4563C5AD-244A-4B03-8863-D74A9948D728}" destId="{01764F21-EDC6-4204-9C00-8056CF19D259}" srcOrd="1" destOrd="0" presId="urn:microsoft.com/office/officeart/2005/8/layout/cycle7"/>
    <dgm:cxn modelId="{4235EAA2-D253-4EA2-96AE-3412EC3C2F18}" type="presOf" srcId="{A4E01BF5-3A0C-49E8-A414-34C954610F06}" destId="{E92FE09B-F0C2-48EB-97B0-25F110E87892}" srcOrd="0" destOrd="0" presId="urn:microsoft.com/office/officeart/2005/8/layout/cycle7"/>
    <dgm:cxn modelId="{7D6338A2-042C-491B-87F9-A7415CAAD423}" type="presOf" srcId="{FC39CFC3-D636-4A03-95C4-29D04DF754FF}" destId="{AA5012DF-8BF5-418D-824A-570D8C616DD6}" srcOrd="0" destOrd="0" presId="urn:microsoft.com/office/officeart/2005/8/layout/cycle7"/>
    <dgm:cxn modelId="{B3E7FC82-4121-42E0-B1C6-791D1FE5E88A}" srcId="{0DE82DED-97A6-45BD-AE99-287B40BEC45B}" destId="{7F7A698C-BC8B-4CF8-8931-5567A9111E33}" srcOrd="0" destOrd="0" parTransId="{BC2252D0-15D8-499E-8A99-363B9D1BFEE7}" sibTransId="{FC39CFC3-D636-4A03-95C4-29D04DF754FF}"/>
    <dgm:cxn modelId="{33D57B84-1E93-45C5-9D68-B709E56D6492}" type="presOf" srcId="{4563C5AD-244A-4B03-8863-D74A9948D728}" destId="{8AF5A819-8C28-4F99-8F62-AC6D688AECB6}" srcOrd="0" destOrd="0" presId="urn:microsoft.com/office/officeart/2005/8/layout/cycle7"/>
    <dgm:cxn modelId="{BFE44DEE-A85D-4F76-BB06-017767AAE8CD}" type="presOf" srcId="{7F7A698C-BC8B-4CF8-8931-5567A9111E33}" destId="{ED697019-F5C1-446C-8DEA-2B306900E678}" srcOrd="0" destOrd="0" presId="urn:microsoft.com/office/officeart/2005/8/layout/cycle7"/>
    <dgm:cxn modelId="{E488D256-4556-43DD-A2D3-A155A4987FCB}" type="presOf" srcId="{53A38679-9889-4B41-A1B9-FCE84BD577F0}" destId="{F87932F6-E33E-44A1-AE4D-F8BA049A7751}" srcOrd="0" destOrd="0" presId="urn:microsoft.com/office/officeart/2005/8/layout/cycle7"/>
    <dgm:cxn modelId="{85D11864-7A0A-40D6-9899-CD0242CE8F19}" srcId="{0DE82DED-97A6-45BD-AE99-287B40BEC45B}" destId="{F6EECE2A-77A2-4D16-9450-AD7624354FFD}" srcOrd="2" destOrd="0" parTransId="{96383C3E-F56F-4194-B17A-97395B93A22E}" sibTransId="{4563C5AD-244A-4B03-8863-D74A9948D728}"/>
    <dgm:cxn modelId="{A89155F0-38F6-4C85-A81D-4413C41AD61D}" srcId="{0DE82DED-97A6-45BD-AE99-287B40BEC45B}" destId="{A4E01BF5-3A0C-49E8-A414-34C954610F06}" srcOrd="1" destOrd="0" parTransId="{7E31E81E-8BBC-41F5-93E6-B8A956A5FD21}" sibTransId="{53A38679-9889-4B41-A1B9-FCE84BD577F0}"/>
    <dgm:cxn modelId="{C6421F60-D1FA-4A08-A5FF-378E8B30E33F}" type="presOf" srcId="{53A38679-9889-4B41-A1B9-FCE84BD577F0}" destId="{D6CFD838-DD5C-414B-92D5-36CCBD98D25F}" srcOrd="1" destOrd="0" presId="urn:microsoft.com/office/officeart/2005/8/layout/cycle7"/>
    <dgm:cxn modelId="{CA4F2B52-58F0-420C-B6AD-43BC71B8815C}" type="presParOf" srcId="{25058AC9-0BFD-448A-8C26-F6862F4F3721}" destId="{ED697019-F5C1-446C-8DEA-2B306900E678}" srcOrd="0" destOrd="0" presId="urn:microsoft.com/office/officeart/2005/8/layout/cycle7"/>
    <dgm:cxn modelId="{297143AA-E0F2-4290-84FA-9B435A18623F}" type="presParOf" srcId="{25058AC9-0BFD-448A-8C26-F6862F4F3721}" destId="{AA5012DF-8BF5-418D-824A-570D8C616DD6}" srcOrd="1" destOrd="0" presId="urn:microsoft.com/office/officeart/2005/8/layout/cycle7"/>
    <dgm:cxn modelId="{46EA6349-EEB7-46B3-A7CC-188C344EF3F1}" type="presParOf" srcId="{AA5012DF-8BF5-418D-824A-570D8C616DD6}" destId="{0D060878-270A-48E5-BD26-C82BBB3EF4C7}" srcOrd="0" destOrd="0" presId="urn:microsoft.com/office/officeart/2005/8/layout/cycle7"/>
    <dgm:cxn modelId="{3825091A-4DA9-4921-8246-869342AA7E6E}" type="presParOf" srcId="{25058AC9-0BFD-448A-8C26-F6862F4F3721}" destId="{E92FE09B-F0C2-48EB-97B0-25F110E87892}" srcOrd="2" destOrd="0" presId="urn:microsoft.com/office/officeart/2005/8/layout/cycle7"/>
    <dgm:cxn modelId="{45588F8B-0148-43FB-8E30-BD24545077DE}" type="presParOf" srcId="{25058AC9-0BFD-448A-8C26-F6862F4F3721}" destId="{F87932F6-E33E-44A1-AE4D-F8BA049A7751}" srcOrd="3" destOrd="0" presId="urn:microsoft.com/office/officeart/2005/8/layout/cycle7"/>
    <dgm:cxn modelId="{793D9BF9-5D87-46D2-B417-6D218A12F159}" type="presParOf" srcId="{F87932F6-E33E-44A1-AE4D-F8BA049A7751}" destId="{D6CFD838-DD5C-414B-92D5-36CCBD98D25F}" srcOrd="0" destOrd="0" presId="urn:microsoft.com/office/officeart/2005/8/layout/cycle7"/>
    <dgm:cxn modelId="{7A4B36E3-4B8D-4F67-8D94-E919FE39430F}" type="presParOf" srcId="{25058AC9-0BFD-448A-8C26-F6862F4F3721}" destId="{86B67FD1-8014-4E90-AB9D-23FDC1CB3DC4}" srcOrd="4" destOrd="0" presId="urn:microsoft.com/office/officeart/2005/8/layout/cycle7"/>
    <dgm:cxn modelId="{162D9EA6-8948-4B05-96B3-E922591B0A53}" type="presParOf" srcId="{25058AC9-0BFD-448A-8C26-F6862F4F3721}" destId="{8AF5A819-8C28-4F99-8F62-AC6D688AECB6}" srcOrd="5" destOrd="0" presId="urn:microsoft.com/office/officeart/2005/8/layout/cycle7"/>
    <dgm:cxn modelId="{5B05CB0B-08F3-4AE7-B704-7C041B203B2E}" type="presParOf" srcId="{8AF5A819-8C28-4F99-8F62-AC6D688AECB6}" destId="{01764F21-EDC6-4204-9C00-8056CF19D25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1FC19-2033-45AA-8D82-CC6360FC896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654570D8-1AEC-4CFF-8754-EC5B383DA0D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Общепринятая диета</a:t>
          </a:r>
          <a:endParaRPr lang="ru-RU" sz="2000" b="1" dirty="0"/>
        </a:p>
      </dgm:t>
    </dgm:pt>
    <dgm:pt modelId="{F6313599-7F10-4F4B-9687-93A5F088DCB3}" type="parTrans" cxnId="{1F855F19-E134-43D6-BA19-42F979478B31}">
      <dgm:prSet/>
      <dgm:spPr/>
      <dgm:t>
        <a:bodyPr/>
        <a:lstStyle/>
        <a:p>
          <a:endParaRPr lang="ru-RU"/>
        </a:p>
      </dgm:t>
    </dgm:pt>
    <dgm:pt modelId="{0EB65D34-587F-4425-88DA-66CBE5BF3F7F}" type="sibTrans" cxnId="{1F855F19-E134-43D6-BA19-42F979478B31}">
      <dgm:prSet/>
      <dgm:spPr/>
      <dgm:t>
        <a:bodyPr/>
        <a:lstStyle/>
        <a:p>
          <a:endParaRPr lang="ru-RU"/>
        </a:p>
      </dgm:t>
    </dgm:pt>
    <dgm:pt modelId="{DC0CAFDF-EFCF-4B19-9F10-01E39C0AE61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Дополнительное питание</a:t>
          </a:r>
          <a:endParaRPr lang="ru-RU" sz="2000" b="1" dirty="0"/>
        </a:p>
      </dgm:t>
    </dgm:pt>
    <dgm:pt modelId="{5F622CFB-82A7-4E7E-9CB6-AD748369A1D6}" type="parTrans" cxnId="{E83ABA00-56EF-41DE-8CC4-995F18B102EE}">
      <dgm:prSet/>
      <dgm:spPr/>
      <dgm:t>
        <a:bodyPr/>
        <a:lstStyle/>
        <a:p>
          <a:endParaRPr lang="ru-RU"/>
        </a:p>
      </dgm:t>
    </dgm:pt>
    <dgm:pt modelId="{16EEC389-4B34-4336-AC6F-AD508D4BB7AF}" type="sibTrans" cxnId="{E83ABA00-56EF-41DE-8CC4-995F18B102EE}">
      <dgm:prSet/>
      <dgm:spPr/>
      <dgm:t>
        <a:bodyPr/>
        <a:lstStyle/>
        <a:p>
          <a:endParaRPr lang="ru-RU"/>
        </a:p>
      </dgm:t>
    </dgm:pt>
    <dgm:pt modelId="{C1DD9625-2B78-4F07-909B-3D92F34D1A04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2275142-8C51-4179-B1E7-FC52E3A3C9A8}" type="parTrans" cxnId="{B130C061-363F-4D26-B312-F0B32010B22C}">
      <dgm:prSet/>
      <dgm:spPr/>
      <dgm:t>
        <a:bodyPr/>
        <a:lstStyle/>
        <a:p>
          <a:endParaRPr lang="ru-RU"/>
        </a:p>
      </dgm:t>
    </dgm:pt>
    <dgm:pt modelId="{05322E26-E97E-4E10-9304-D10019D97BE6}" type="sibTrans" cxnId="{B130C061-363F-4D26-B312-F0B32010B22C}">
      <dgm:prSet/>
      <dgm:spPr/>
      <dgm:t>
        <a:bodyPr/>
        <a:lstStyle/>
        <a:p>
          <a:endParaRPr lang="ru-RU"/>
        </a:p>
      </dgm:t>
    </dgm:pt>
    <dgm:pt modelId="{41D61FE8-4429-4BFF-85E1-DFD04831229C}" type="pres">
      <dgm:prSet presAssocID="{7C21FC19-2033-45AA-8D82-CC6360FC8961}" presName="Name0" presStyleCnt="0">
        <dgm:presLayoutVars>
          <dgm:dir/>
          <dgm:resizeHandles val="exact"/>
        </dgm:presLayoutVars>
      </dgm:prSet>
      <dgm:spPr/>
    </dgm:pt>
    <dgm:pt modelId="{88D4B176-BB86-484E-8094-E422FD95FCCE}" type="pres">
      <dgm:prSet presAssocID="{7C21FC19-2033-45AA-8D82-CC6360FC8961}" presName="vNodes" presStyleCnt="0"/>
      <dgm:spPr/>
    </dgm:pt>
    <dgm:pt modelId="{BF9C065C-AF9E-4E66-BECF-14EC3F518DBE}" type="pres">
      <dgm:prSet presAssocID="{654570D8-1AEC-4CFF-8754-EC5B383DA0D3}" presName="node" presStyleLbl="node1" presStyleIdx="0" presStyleCnt="3" custScaleX="266946" custScaleY="157713" custLinFactNeighborX="-474" custLinFactNeighborY="-1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A3703-115C-45CC-8C9F-92080889F80E}" type="pres">
      <dgm:prSet presAssocID="{0EB65D34-587F-4425-88DA-66CBE5BF3F7F}" presName="spacerT" presStyleCnt="0"/>
      <dgm:spPr/>
    </dgm:pt>
    <dgm:pt modelId="{E4DE9660-AF35-405C-A8D0-DAC57CC89AF4}" type="pres">
      <dgm:prSet presAssocID="{0EB65D34-587F-4425-88DA-66CBE5BF3F7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A1D4E3F-89A9-44D4-BA02-D37DC55A53D5}" type="pres">
      <dgm:prSet presAssocID="{0EB65D34-587F-4425-88DA-66CBE5BF3F7F}" presName="spacerB" presStyleCnt="0"/>
      <dgm:spPr/>
    </dgm:pt>
    <dgm:pt modelId="{A9569467-9A72-4B14-BA47-28EF7470EBFB}" type="pres">
      <dgm:prSet presAssocID="{DC0CAFDF-EFCF-4B19-9F10-01E39C0AE615}" presName="node" presStyleLbl="node1" presStyleIdx="1" presStyleCnt="3" custScaleX="278883" custScaleY="185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D57A4-85B2-42FC-80F5-2D32B8C3C7E8}" type="pres">
      <dgm:prSet presAssocID="{7C21FC19-2033-45AA-8D82-CC6360FC8961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FAD51CA1-8E30-4258-B08D-D022A50B4283}" type="pres">
      <dgm:prSet presAssocID="{7C21FC19-2033-45AA-8D82-CC6360FC896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9F4CFFB-D2C4-4C95-BE12-F08F31C23DF0}" type="pres">
      <dgm:prSet presAssocID="{7C21FC19-2033-45AA-8D82-CC6360FC8961}" presName="lastNode" presStyleLbl="node1" presStyleIdx="2" presStyleCnt="3" custScaleX="98816" custScaleY="17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2EAF9-AD05-41B1-B428-4CBDA59F00E5}" type="presOf" srcId="{16EEC389-4B34-4336-AC6F-AD508D4BB7AF}" destId="{B51D57A4-85B2-42FC-80F5-2D32B8C3C7E8}" srcOrd="0" destOrd="0" presId="urn:microsoft.com/office/officeart/2005/8/layout/equation2"/>
    <dgm:cxn modelId="{C698D3F8-7832-4FAF-A3F7-8D27F566425B}" type="presOf" srcId="{C1DD9625-2B78-4F07-909B-3D92F34D1A04}" destId="{69F4CFFB-D2C4-4C95-BE12-F08F31C23DF0}" srcOrd="0" destOrd="0" presId="urn:microsoft.com/office/officeart/2005/8/layout/equation2"/>
    <dgm:cxn modelId="{26FB8DD0-55A1-4D1F-9B7D-2CDD7A293EDE}" type="presOf" srcId="{654570D8-1AEC-4CFF-8754-EC5B383DA0D3}" destId="{BF9C065C-AF9E-4E66-BECF-14EC3F518DBE}" srcOrd="0" destOrd="0" presId="urn:microsoft.com/office/officeart/2005/8/layout/equation2"/>
    <dgm:cxn modelId="{E83ABA00-56EF-41DE-8CC4-995F18B102EE}" srcId="{7C21FC19-2033-45AA-8D82-CC6360FC8961}" destId="{DC0CAFDF-EFCF-4B19-9F10-01E39C0AE615}" srcOrd="1" destOrd="0" parTransId="{5F622CFB-82A7-4E7E-9CB6-AD748369A1D6}" sibTransId="{16EEC389-4B34-4336-AC6F-AD508D4BB7AF}"/>
    <dgm:cxn modelId="{1F042C59-CD64-4954-A1A8-166080511B24}" type="presOf" srcId="{DC0CAFDF-EFCF-4B19-9F10-01E39C0AE615}" destId="{A9569467-9A72-4B14-BA47-28EF7470EBFB}" srcOrd="0" destOrd="0" presId="urn:microsoft.com/office/officeart/2005/8/layout/equation2"/>
    <dgm:cxn modelId="{A032A009-88D6-4EB9-B8CE-A0DFB75A45AF}" type="presOf" srcId="{16EEC389-4B34-4336-AC6F-AD508D4BB7AF}" destId="{FAD51CA1-8E30-4258-B08D-D022A50B4283}" srcOrd="1" destOrd="0" presId="urn:microsoft.com/office/officeart/2005/8/layout/equation2"/>
    <dgm:cxn modelId="{76E6820F-D150-4987-9352-26FA6793269D}" type="presOf" srcId="{0EB65D34-587F-4425-88DA-66CBE5BF3F7F}" destId="{E4DE9660-AF35-405C-A8D0-DAC57CC89AF4}" srcOrd="0" destOrd="0" presId="urn:microsoft.com/office/officeart/2005/8/layout/equation2"/>
    <dgm:cxn modelId="{1F855F19-E134-43D6-BA19-42F979478B31}" srcId="{7C21FC19-2033-45AA-8D82-CC6360FC8961}" destId="{654570D8-1AEC-4CFF-8754-EC5B383DA0D3}" srcOrd="0" destOrd="0" parTransId="{F6313599-7F10-4F4B-9687-93A5F088DCB3}" sibTransId="{0EB65D34-587F-4425-88DA-66CBE5BF3F7F}"/>
    <dgm:cxn modelId="{B130C061-363F-4D26-B312-F0B32010B22C}" srcId="{7C21FC19-2033-45AA-8D82-CC6360FC8961}" destId="{C1DD9625-2B78-4F07-909B-3D92F34D1A04}" srcOrd="2" destOrd="0" parTransId="{B2275142-8C51-4179-B1E7-FC52E3A3C9A8}" sibTransId="{05322E26-E97E-4E10-9304-D10019D97BE6}"/>
    <dgm:cxn modelId="{D986C85B-427F-4155-843D-45189F3174DD}" type="presOf" srcId="{7C21FC19-2033-45AA-8D82-CC6360FC8961}" destId="{41D61FE8-4429-4BFF-85E1-DFD04831229C}" srcOrd="0" destOrd="0" presId="urn:microsoft.com/office/officeart/2005/8/layout/equation2"/>
    <dgm:cxn modelId="{C00BE117-0E6B-48D4-A245-65F9710417F5}" type="presParOf" srcId="{41D61FE8-4429-4BFF-85E1-DFD04831229C}" destId="{88D4B176-BB86-484E-8094-E422FD95FCCE}" srcOrd="0" destOrd="0" presId="urn:microsoft.com/office/officeart/2005/8/layout/equation2"/>
    <dgm:cxn modelId="{DDA777B2-63C0-4FC0-86B2-303EED5EACE3}" type="presParOf" srcId="{88D4B176-BB86-484E-8094-E422FD95FCCE}" destId="{BF9C065C-AF9E-4E66-BECF-14EC3F518DBE}" srcOrd="0" destOrd="0" presId="urn:microsoft.com/office/officeart/2005/8/layout/equation2"/>
    <dgm:cxn modelId="{3F337603-B988-48FD-8DB1-324200D5333B}" type="presParOf" srcId="{88D4B176-BB86-484E-8094-E422FD95FCCE}" destId="{D08A3703-115C-45CC-8C9F-92080889F80E}" srcOrd="1" destOrd="0" presId="urn:microsoft.com/office/officeart/2005/8/layout/equation2"/>
    <dgm:cxn modelId="{2B457028-5B07-4752-9425-477F3517B4CE}" type="presParOf" srcId="{88D4B176-BB86-484E-8094-E422FD95FCCE}" destId="{E4DE9660-AF35-405C-A8D0-DAC57CC89AF4}" srcOrd="2" destOrd="0" presId="urn:microsoft.com/office/officeart/2005/8/layout/equation2"/>
    <dgm:cxn modelId="{74C69A05-47CC-44F5-AD66-3207EC17E074}" type="presParOf" srcId="{88D4B176-BB86-484E-8094-E422FD95FCCE}" destId="{FA1D4E3F-89A9-44D4-BA02-D37DC55A53D5}" srcOrd="3" destOrd="0" presId="urn:microsoft.com/office/officeart/2005/8/layout/equation2"/>
    <dgm:cxn modelId="{1DAF0EE0-3678-45B5-8F84-8F4FDC69BEB6}" type="presParOf" srcId="{88D4B176-BB86-484E-8094-E422FD95FCCE}" destId="{A9569467-9A72-4B14-BA47-28EF7470EBFB}" srcOrd="4" destOrd="0" presId="urn:microsoft.com/office/officeart/2005/8/layout/equation2"/>
    <dgm:cxn modelId="{540A988A-B6D4-4520-8AEB-5638256DFE9F}" type="presParOf" srcId="{41D61FE8-4429-4BFF-85E1-DFD04831229C}" destId="{B51D57A4-85B2-42FC-80F5-2D32B8C3C7E8}" srcOrd="1" destOrd="0" presId="urn:microsoft.com/office/officeart/2005/8/layout/equation2"/>
    <dgm:cxn modelId="{248C583B-8D7F-4093-8E21-3CB281A197E4}" type="presParOf" srcId="{B51D57A4-85B2-42FC-80F5-2D32B8C3C7E8}" destId="{FAD51CA1-8E30-4258-B08D-D022A50B4283}" srcOrd="0" destOrd="0" presId="urn:microsoft.com/office/officeart/2005/8/layout/equation2"/>
    <dgm:cxn modelId="{1E70D7AC-792A-484E-B6BA-00A665A5171B}" type="presParOf" srcId="{41D61FE8-4429-4BFF-85E1-DFD04831229C}" destId="{69F4CFFB-D2C4-4C95-BE12-F08F31C23DF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861749-B30C-456E-9F6B-720B76B8F7DA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51ED9C00-5EAE-4B45-9C3F-946EE7AD99B0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Общепринятая диета</a:t>
          </a:r>
          <a:endParaRPr lang="ru-RU" b="1" dirty="0"/>
        </a:p>
      </dgm:t>
    </dgm:pt>
    <dgm:pt modelId="{8DFC2E68-DC3D-462B-819C-DF1EDBD5562C}" type="parTrans" cxnId="{7EF9D2A5-566A-447D-9142-8BEDFE763123}">
      <dgm:prSet/>
      <dgm:spPr/>
      <dgm:t>
        <a:bodyPr/>
        <a:lstStyle/>
        <a:p>
          <a:endParaRPr lang="ru-RU"/>
        </a:p>
      </dgm:t>
    </dgm:pt>
    <dgm:pt modelId="{3C64DB05-9048-428E-8F4C-6EC8468EF2FA}" type="sibTrans" cxnId="{7EF9D2A5-566A-447D-9142-8BEDFE763123}">
      <dgm:prSet/>
      <dgm:spPr/>
      <dgm:t>
        <a:bodyPr/>
        <a:lstStyle/>
        <a:p>
          <a:endParaRPr lang="ru-RU"/>
        </a:p>
      </dgm:t>
    </dgm:pt>
    <dgm:pt modelId="{145C6C23-5EB7-4C5C-B276-F0F3055DA6CB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Дополнительное питание</a:t>
          </a:r>
          <a:endParaRPr lang="ru-RU" b="1" dirty="0"/>
        </a:p>
      </dgm:t>
    </dgm:pt>
    <dgm:pt modelId="{D67A6926-81DB-4716-B5F3-AB4E90945398}" type="parTrans" cxnId="{E1AC2EA7-D3CA-4A8A-AF42-5620784E2ABA}">
      <dgm:prSet/>
      <dgm:spPr/>
      <dgm:t>
        <a:bodyPr/>
        <a:lstStyle/>
        <a:p>
          <a:endParaRPr lang="ru-RU"/>
        </a:p>
      </dgm:t>
    </dgm:pt>
    <dgm:pt modelId="{357ABB53-3C80-4AA6-A446-672003DAC330}" type="sibTrans" cxnId="{E1AC2EA7-D3CA-4A8A-AF42-5620784E2ABA}">
      <dgm:prSet/>
      <dgm:spPr/>
      <dgm:t>
        <a:bodyPr/>
        <a:lstStyle/>
        <a:p>
          <a:endParaRPr lang="ru-RU"/>
        </a:p>
      </dgm:t>
    </dgm:pt>
    <dgm:pt modelId="{757A7B67-E123-46F3-97E0-629B242E32F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err="1" smtClean="0"/>
            <a:t>Нутридринк</a:t>
          </a:r>
          <a:endParaRPr lang="ru-RU" dirty="0"/>
        </a:p>
      </dgm:t>
    </dgm:pt>
    <dgm:pt modelId="{AB7E3DD1-B46B-40BC-88AD-E0775FA13BD9}" type="parTrans" cxnId="{8DC54483-4FBA-4791-BAC4-98493D2E903F}">
      <dgm:prSet/>
      <dgm:spPr/>
      <dgm:t>
        <a:bodyPr/>
        <a:lstStyle/>
        <a:p>
          <a:endParaRPr lang="ru-RU"/>
        </a:p>
      </dgm:t>
    </dgm:pt>
    <dgm:pt modelId="{1C9B5AAD-05B1-43AC-AC39-11EA57976AA2}" type="sibTrans" cxnId="{8DC54483-4FBA-4791-BAC4-98493D2E903F}">
      <dgm:prSet/>
      <dgm:spPr/>
      <dgm:t>
        <a:bodyPr/>
        <a:lstStyle/>
        <a:p>
          <a:endParaRPr lang="ru-RU"/>
        </a:p>
      </dgm:t>
    </dgm:pt>
    <dgm:pt modelId="{119F5371-AF1A-4966-ACEA-A74FA339E19A}" type="pres">
      <dgm:prSet presAssocID="{1A861749-B30C-456E-9F6B-720B76B8F7DA}" presName="Name0" presStyleCnt="0">
        <dgm:presLayoutVars>
          <dgm:dir/>
          <dgm:resizeHandles val="exact"/>
        </dgm:presLayoutVars>
      </dgm:prSet>
      <dgm:spPr/>
    </dgm:pt>
    <dgm:pt modelId="{7BD5FC2F-E2C3-4F7A-A5C0-4DE19A49EF8E}" type="pres">
      <dgm:prSet presAssocID="{1A861749-B30C-456E-9F6B-720B76B8F7DA}" presName="vNodes" presStyleCnt="0"/>
      <dgm:spPr/>
    </dgm:pt>
    <dgm:pt modelId="{3E190DF6-0171-42D7-9B5E-8D0F5E36154F}" type="pres">
      <dgm:prSet presAssocID="{51ED9C00-5EAE-4B45-9C3F-946EE7AD99B0}" presName="node" presStyleLbl="node1" presStyleIdx="0" presStyleCnt="3" custScaleX="328456" custScaleY="17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6F0F4-86C3-4E69-BE70-CC9536411031}" type="pres">
      <dgm:prSet presAssocID="{3C64DB05-9048-428E-8F4C-6EC8468EF2FA}" presName="spacerT" presStyleCnt="0"/>
      <dgm:spPr/>
    </dgm:pt>
    <dgm:pt modelId="{17F3A746-706D-474A-B1CA-93876CF78ED6}" type="pres">
      <dgm:prSet presAssocID="{3C64DB05-9048-428E-8F4C-6EC8468EF2F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7CDD71D-E26D-4C73-9014-8ABE49352846}" type="pres">
      <dgm:prSet presAssocID="{3C64DB05-9048-428E-8F4C-6EC8468EF2FA}" presName="spacerB" presStyleCnt="0"/>
      <dgm:spPr/>
    </dgm:pt>
    <dgm:pt modelId="{1D9F4B24-E665-4D20-9660-8D8D7676A4B6}" type="pres">
      <dgm:prSet presAssocID="{145C6C23-5EB7-4C5C-B276-F0F3055DA6CB}" presName="node" presStyleLbl="node1" presStyleIdx="1" presStyleCnt="3" custScaleX="336317" custScaleY="190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83ABD-DB60-49A0-82D3-A9A037EEBFC7}" type="pres">
      <dgm:prSet presAssocID="{1A861749-B30C-456E-9F6B-720B76B8F7DA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C8406CFC-0223-4AC1-8F92-E48BE9EE98BE}" type="pres">
      <dgm:prSet presAssocID="{1A861749-B30C-456E-9F6B-720B76B8F7D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9FE8F19-C6A8-446A-A513-4CCD168BBC8D}" type="pres">
      <dgm:prSet presAssocID="{1A861749-B30C-456E-9F6B-720B76B8F7DA}" presName="lastNode" presStyleLbl="node1" presStyleIdx="2" presStyleCnt="3" custScaleX="137081" custScaleY="172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C953C0-E5C1-444A-BBA2-A25655C0EC40}" type="presOf" srcId="{3C64DB05-9048-428E-8F4C-6EC8468EF2FA}" destId="{17F3A746-706D-474A-B1CA-93876CF78ED6}" srcOrd="0" destOrd="0" presId="urn:microsoft.com/office/officeart/2005/8/layout/equation2"/>
    <dgm:cxn modelId="{9F2D9FD9-B8FA-4B97-805A-783C1E98E2BB}" type="presOf" srcId="{357ABB53-3C80-4AA6-A446-672003DAC330}" destId="{C8406CFC-0223-4AC1-8F92-E48BE9EE98BE}" srcOrd="1" destOrd="0" presId="urn:microsoft.com/office/officeart/2005/8/layout/equation2"/>
    <dgm:cxn modelId="{9659B8EB-6BAE-46F5-95F8-9760E7ECE6B4}" type="presOf" srcId="{357ABB53-3C80-4AA6-A446-672003DAC330}" destId="{1C083ABD-DB60-49A0-82D3-A9A037EEBFC7}" srcOrd="0" destOrd="0" presId="urn:microsoft.com/office/officeart/2005/8/layout/equation2"/>
    <dgm:cxn modelId="{CA4F52BF-A0F0-46D2-B6EB-D7781A1395AD}" type="presOf" srcId="{51ED9C00-5EAE-4B45-9C3F-946EE7AD99B0}" destId="{3E190DF6-0171-42D7-9B5E-8D0F5E36154F}" srcOrd="0" destOrd="0" presId="urn:microsoft.com/office/officeart/2005/8/layout/equation2"/>
    <dgm:cxn modelId="{C94CDAD9-683C-4FEF-AFE8-216943621030}" type="presOf" srcId="{145C6C23-5EB7-4C5C-B276-F0F3055DA6CB}" destId="{1D9F4B24-E665-4D20-9660-8D8D7676A4B6}" srcOrd="0" destOrd="0" presId="urn:microsoft.com/office/officeart/2005/8/layout/equation2"/>
    <dgm:cxn modelId="{9B6BE1DA-1335-4489-AB39-20164248673E}" type="presOf" srcId="{757A7B67-E123-46F3-97E0-629B242E32F7}" destId="{49FE8F19-C6A8-446A-A513-4CCD168BBC8D}" srcOrd="0" destOrd="0" presId="urn:microsoft.com/office/officeart/2005/8/layout/equation2"/>
    <dgm:cxn modelId="{7EF9D2A5-566A-447D-9142-8BEDFE763123}" srcId="{1A861749-B30C-456E-9F6B-720B76B8F7DA}" destId="{51ED9C00-5EAE-4B45-9C3F-946EE7AD99B0}" srcOrd="0" destOrd="0" parTransId="{8DFC2E68-DC3D-462B-819C-DF1EDBD5562C}" sibTransId="{3C64DB05-9048-428E-8F4C-6EC8468EF2FA}"/>
    <dgm:cxn modelId="{BA4B2080-72AA-4043-A145-7D9EA0FFC0F0}" type="presOf" srcId="{1A861749-B30C-456E-9F6B-720B76B8F7DA}" destId="{119F5371-AF1A-4966-ACEA-A74FA339E19A}" srcOrd="0" destOrd="0" presId="urn:microsoft.com/office/officeart/2005/8/layout/equation2"/>
    <dgm:cxn modelId="{E1AC2EA7-D3CA-4A8A-AF42-5620784E2ABA}" srcId="{1A861749-B30C-456E-9F6B-720B76B8F7DA}" destId="{145C6C23-5EB7-4C5C-B276-F0F3055DA6CB}" srcOrd="1" destOrd="0" parTransId="{D67A6926-81DB-4716-B5F3-AB4E90945398}" sibTransId="{357ABB53-3C80-4AA6-A446-672003DAC330}"/>
    <dgm:cxn modelId="{8DC54483-4FBA-4791-BAC4-98493D2E903F}" srcId="{1A861749-B30C-456E-9F6B-720B76B8F7DA}" destId="{757A7B67-E123-46F3-97E0-629B242E32F7}" srcOrd="2" destOrd="0" parTransId="{AB7E3DD1-B46B-40BC-88AD-E0775FA13BD9}" sibTransId="{1C9B5AAD-05B1-43AC-AC39-11EA57976AA2}"/>
    <dgm:cxn modelId="{5DB51303-9BC2-46D2-B689-978A1EE37008}" type="presParOf" srcId="{119F5371-AF1A-4966-ACEA-A74FA339E19A}" destId="{7BD5FC2F-E2C3-4F7A-A5C0-4DE19A49EF8E}" srcOrd="0" destOrd="0" presId="urn:microsoft.com/office/officeart/2005/8/layout/equation2"/>
    <dgm:cxn modelId="{25E19C6B-86A2-4C16-9C96-05FEEA81E703}" type="presParOf" srcId="{7BD5FC2F-E2C3-4F7A-A5C0-4DE19A49EF8E}" destId="{3E190DF6-0171-42D7-9B5E-8D0F5E36154F}" srcOrd="0" destOrd="0" presId="urn:microsoft.com/office/officeart/2005/8/layout/equation2"/>
    <dgm:cxn modelId="{007BB3BD-64AA-4661-ADC9-6CA1E139D348}" type="presParOf" srcId="{7BD5FC2F-E2C3-4F7A-A5C0-4DE19A49EF8E}" destId="{A5E6F0F4-86C3-4E69-BE70-CC9536411031}" srcOrd="1" destOrd="0" presId="urn:microsoft.com/office/officeart/2005/8/layout/equation2"/>
    <dgm:cxn modelId="{CA8CB53A-EA5C-4427-9B4D-23C11199B67D}" type="presParOf" srcId="{7BD5FC2F-E2C3-4F7A-A5C0-4DE19A49EF8E}" destId="{17F3A746-706D-474A-B1CA-93876CF78ED6}" srcOrd="2" destOrd="0" presId="urn:microsoft.com/office/officeart/2005/8/layout/equation2"/>
    <dgm:cxn modelId="{E8BB6A18-D33D-4037-AD8E-9B3C1EEAD899}" type="presParOf" srcId="{7BD5FC2F-E2C3-4F7A-A5C0-4DE19A49EF8E}" destId="{97CDD71D-E26D-4C73-9014-8ABE49352846}" srcOrd="3" destOrd="0" presId="urn:microsoft.com/office/officeart/2005/8/layout/equation2"/>
    <dgm:cxn modelId="{ED55C9F0-689F-4BF1-8B88-CF0BE5D6571B}" type="presParOf" srcId="{7BD5FC2F-E2C3-4F7A-A5C0-4DE19A49EF8E}" destId="{1D9F4B24-E665-4D20-9660-8D8D7676A4B6}" srcOrd="4" destOrd="0" presId="urn:microsoft.com/office/officeart/2005/8/layout/equation2"/>
    <dgm:cxn modelId="{7959CDB8-8899-457E-98CE-40D720E8A915}" type="presParOf" srcId="{119F5371-AF1A-4966-ACEA-A74FA339E19A}" destId="{1C083ABD-DB60-49A0-82D3-A9A037EEBFC7}" srcOrd="1" destOrd="0" presId="urn:microsoft.com/office/officeart/2005/8/layout/equation2"/>
    <dgm:cxn modelId="{76C6D4FA-1006-448F-97A0-C2712AEFE2C5}" type="presParOf" srcId="{1C083ABD-DB60-49A0-82D3-A9A037EEBFC7}" destId="{C8406CFC-0223-4AC1-8F92-E48BE9EE98BE}" srcOrd="0" destOrd="0" presId="urn:microsoft.com/office/officeart/2005/8/layout/equation2"/>
    <dgm:cxn modelId="{4F952269-2FEA-46DD-8F20-666647842E57}" type="presParOf" srcId="{119F5371-AF1A-4966-ACEA-A74FA339E19A}" destId="{49FE8F19-C6A8-446A-A513-4CCD168BBC8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2B2797-EF97-4DB3-B997-98AA9206596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6D9E8-F5E1-49C4-B52D-B34E5D6C3A3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err="1" smtClean="0"/>
            <a:t>Педиа</a:t>
          </a:r>
          <a:r>
            <a:rPr lang="ru-RU" sz="3200" b="1" dirty="0" smtClean="0"/>
            <a:t> - Шур</a:t>
          </a:r>
          <a:endParaRPr lang="ru-RU" sz="3200" b="1" dirty="0"/>
        </a:p>
      </dgm:t>
    </dgm:pt>
    <dgm:pt modelId="{C69D0F03-ECB9-434F-8F6C-E23AE8D4E5FE}" type="parTrans" cxnId="{5E276A4C-B357-4FBF-8F84-7EE983275DD7}">
      <dgm:prSet/>
      <dgm:spPr/>
      <dgm:t>
        <a:bodyPr/>
        <a:lstStyle/>
        <a:p>
          <a:endParaRPr lang="ru-RU"/>
        </a:p>
      </dgm:t>
    </dgm:pt>
    <dgm:pt modelId="{B442CC68-3503-40FC-B37F-99AF25568143}" type="sibTrans" cxnId="{5E276A4C-B357-4FBF-8F84-7EE983275DD7}">
      <dgm:prSet/>
      <dgm:spPr/>
      <dgm:t>
        <a:bodyPr/>
        <a:lstStyle/>
        <a:p>
          <a:endParaRPr lang="ru-RU"/>
        </a:p>
      </dgm:t>
    </dgm:pt>
    <dgm:pt modelId="{2324E9E8-2E20-4EDC-B089-5CF2073F2ED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Сбалансированное диетическое питание</a:t>
          </a:r>
          <a:endParaRPr lang="ru-RU" sz="1800" b="1" dirty="0"/>
        </a:p>
      </dgm:t>
    </dgm:pt>
    <dgm:pt modelId="{F6320C60-8A0F-42BF-BEEE-FA166C6FC8FC}" type="parTrans" cxnId="{C32FE98B-D6F7-4C4C-9F19-1C08999335CE}">
      <dgm:prSet/>
      <dgm:spPr/>
      <dgm:t>
        <a:bodyPr/>
        <a:lstStyle/>
        <a:p>
          <a:endParaRPr lang="ru-RU"/>
        </a:p>
      </dgm:t>
    </dgm:pt>
    <dgm:pt modelId="{A7817423-B3BC-4F5A-B2A8-0F8DC44ED4F6}" type="sibTrans" cxnId="{C32FE98B-D6F7-4C4C-9F19-1C08999335CE}">
      <dgm:prSet/>
      <dgm:spPr/>
      <dgm:t>
        <a:bodyPr/>
        <a:lstStyle/>
        <a:p>
          <a:endParaRPr lang="ru-RU"/>
        </a:p>
      </dgm:t>
    </dgm:pt>
    <dgm:pt modelId="{09972715-C889-406B-A93C-54D40D0500D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Пищевые волокна</a:t>
          </a:r>
          <a:endParaRPr lang="ru-RU" sz="2000" b="1" dirty="0"/>
        </a:p>
      </dgm:t>
    </dgm:pt>
    <dgm:pt modelId="{463867DD-2367-4327-95AE-E56650F6529A}" type="parTrans" cxnId="{406D4445-0A20-4257-B260-C8CEA333583B}">
      <dgm:prSet/>
      <dgm:spPr/>
      <dgm:t>
        <a:bodyPr/>
        <a:lstStyle/>
        <a:p>
          <a:endParaRPr lang="ru-RU"/>
        </a:p>
      </dgm:t>
    </dgm:pt>
    <dgm:pt modelId="{8304EC67-553A-4199-8234-ADD90055F13C}" type="sibTrans" cxnId="{406D4445-0A20-4257-B260-C8CEA333583B}">
      <dgm:prSet/>
      <dgm:spPr/>
      <dgm:t>
        <a:bodyPr/>
        <a:lstStyle/>
        <a:p>
          <a:endParaRPr lang="ru-RU"/>
        </a:p>
      </dgm:t>
    </dgm:pt>
    <dgm:pt modelId="{6605183D-F27E-4945-AF5E-A59F5DCA29D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err="1" smtClean="0"/>
            <a:t>Фруктоолиго</a:t>
          </a:r>
          <a:endParaRPr lang="ru-RU" sz="2000" b="1" dirty="0" smtClean="0"/>
        </a:p>
        <a:p>
          <a:r>
            <a:rPr lang="ru-RU" sz="2000" b="1" dirty="0" smtClean="0"/>
            <a:t>сахариды</a:t>
          </a:r>
          <a:endParaRPr lang="ru-RU" sz="2000" b="1" dirty="0"/>
        </a:p>
      </dgm:t>
    </dgm:pt>
    <dgm:pt modelId="{EB0C5D39-EFC3-488F-8040-A77217040FB4}" type="parTrans" cxnId="{44853B6D-905A-4F92-BEE3-CE98023DB83F}">
      <dgm:prSet/>
      <dgm:spPr/>
      <dgm:t>
        <a:bodyPr/>
        <a:lstStyle/>
        <a:p>
          <a:endParaRPr lang="ru-RU"/>
        </a:p>
      </dgm:t>
    </dgm:pt>
    <dgm:pt modelId="{9302BE70-8710-4C44-AA22-26F124ACABE5}" type="sibTrans" cxnId="{44853B6D-905A-4F92-BEE3-CE98023DB83F}">
      <dgm:prSet/>
      <dgm:spPr/>
      <dgm:t>
        <a:bodyPr/>
        <a:lstStyle/>
        <a:p>
          <a:endParaRPr lang="ru-RU"/>
        </a:p>
      </dgm:t>
    </dgm:pt>
    <dgm:pt modelId="{DDB0B90C-1B35-4548-8A11-E4952988C5C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Энергетическая ценность 1,5 ккал/мл</a:t>
          </a:r>
          <a:endParaRPr lang="ru-RU" sz="2000" b="1" dirty="0"/>
        </a:p>
      </dgm:t>
    </dgm:pt>
    <dgm:pt modelId="{DD215234-CA3A-47D3-A903-8BEDF5680F5F}" type="parTrans" cxnId="{BA6B79CE-6144-4D0B-81D4-DE03C9C4CB10}">
      <dgm:prSet/>
      <dgm:spPr/>
      <dgm:t>
        <a:bodyPr/>
        <a:lstStyle/>
        <a:p>
          <a:endParaRPr lang="ru-RU"/>
        </a:p>
      </dgm:t>
    </dgm:pt>
    <dgm:pt modelId="{BDABDAEA-C324-49C4-BBD1-648057526A01}" type="sibTrans" cxnId="{BA6B79CE-6144-4D0B-81D4-DE03C9C4CB10}">
      <dgm:prSet/>
      <dgm:spPr/>
      <dgm:t>
        <a:bodyPr/>
        <a:lstStyle/>
        <a:p>
          <a:endParaRPr lang="ru-RU"/>
        </a:p>
      </dgm:t>
    </dgm:pt>
    <dgm:pt modelId="{5071A4A3-1D26-44A7-BB81-869BE5979AF7}" type="pres">
      <dgm:prSet presAssocID="{3E2B2797-EF97-4DB3-B997-98AA920659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E77C9-F5F9-4D4D-AB41-A86ADCB3B678}" type="pres">
      <dgm:prSet presAssocID="{D5A6D9E8-F5E1-49C4-B52D-B34E5D6C3A36}" presName="centerShape" presStyleLbl="node0" presStyleIdx="0" presStyleCnt="1" custScaleX="127896" custScaleY="127052"/>
      <dgm:spPr/>
      <dgm:t>
        <a:bodyPr/>
        <a:lstStyle/>
        <a:p>
          <a:endParaRPr lang="ru-RU"/>
        </a:p>
      </dgm:t>
    </dgm:pt>
    <dgm:pt modelId="{4AF19E4D-FBF5-4AE8-B600-1B4AE4CE7536}" type="pres">
      <dgm:prSet presAssocID="{2324E9E8-2E20-4EDC-B089-5CF2073F2ED4}" presName="node" presStyleLbl="node1" presStyleIdx="0" presStyleCnt="4" custScaleX="301838" custScaleY="137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F9186-D034-48B5-B12D-F48FC0961503}" type="pres">
      <dgm:prSet presAssocID="{2324E9E8-2E20-4EDC-B089-5CF2073F2ED4}" presName="dummy" presStyleCnt="0"/>
      <dgm:spPr/>
    </dgm:pt>
    <dgm:pt modelId="{7469D38F-EA54-4E5E-A3EA-FDDA4CF48910}" type="pres">
      <dgm:prSet presAssocID="{A7817423-B3BC-4F5A-B2A8-0F8DC44ED4F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C599911-E7F9-4D99-96DF-038392AE1266}" type="pres">
      <dgm:prSet presAssocID="{09972715-C889-406B-A93C-54D40D0500D4}" presName="node" presStyleLbl="node1" presStyleIdx="1" presStyleCnt="4" custScaleX="200317" custScaleY="213539" custRadScaleRad="133791" custRadScaleInc="1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C043-A39C-4C3A-AC45-F9106E571DA4}" type="pres">
      <dgm:prSet presAssocID="{09972715-C889-406B-A93C-54D40D0500D4}" presName="dummy" presStyleCnt="0"/>
      <dgm:spPr/>
    </dgm:pt>
    <dgm:pt modelId="{D120A0A3-0461-47F1-854B-825E355238E7}" type="pres">
      <dgm:prSet presAssocID="{8304EC67-553A-4199-8234-ADD90055F13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244B0E3-5636-4E1F-901B-512064642730}" type="pres">
      <dgm:prSet presAssocID="{6605183D-F27E-4945-AF5E-A59F5DCA29DA}" presName="node" presStyleLbl="node1" presStyleIdx="2" presStyleCnt="4" custScaleX="244012" custScaleY="143679" custRadScaleRad="99381" custRadScaleInc="1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10D0A-8B5B-45B8-8717-ED7D1B2B23E8}" type="pres">
      <dgm:prSet presAssocID="{6605183D-F27E-4945-AF5E-A59F5DCA29DA}" presName="dummy" presStyleCnt="0"/>
      <dgm:spPr/>
    </dgm:pt>
    <dgm:pt modelId="{B100056C-8EAE-4298-8B3A-8F1A8B9749B5}" type="pres">
      <dgm:prSet presAssocID="{9302BE70-8710-4C44-AA22-26F124ACABE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C16D828-E9D9-4BCC-B513-A5F30399F3C9}" type="pres">
      <dgm:prSet presAssocID="{DDB0B90C-1B35-4548-8A11-E4952988C5CB}" presName="node" presStyleLbl="node1" presStyleIdx="3" presStyleCnt="4" custScaleX="199408" custScaleY="218756" custRadScaleRad="127711" custRadScaleInc="-4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E409C-52A6-4F8C-AD03-DBE86E1236EB}" type="pres">
      <dgm:prSet presAssocID="{DDB0B90C-1B35-4548-8A11-E4952988C5CB}" presName="dummy" presStyleCnt="0"/>
      <dgm:spPr/>
    </dgm:pt>
    <dgm:pt modelId="{094B45B1-0E2C-4829-9CCE-4DD1415D0555}" type="pres">
      <dgm:prSet presAssocID="{BDABDAEA-C324-49C4-BBD1-648057526A0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06D4445-0A20-4257-B260-C8CEA333583B}" srcId="{D5A6D9E8-F5E1-49C4-B52D-B34E5D6C3A36}" destId="{09972715-C889-406B-A93C-54D40D0500D4}" srcOrd="1" destOrd="0" parTransId="{463867DD-2367-4327-95AE-E56650F6529A}" sibTransId="{8304EC67-553A-4199-8234-ADD90055F13C}"/>
    <dgm:cxn modelId="{5E276A4C-B357-4FBF-8F84-7EE983275DD7}" srcId="{3E2B2797-EF97-4DB3-B997-98AA92065960}" destId="{D5A6D9E8-F5E1-49C4-B52D-B34E5D6C3A36}" srcOrd="0" destOrd="0" parTransId="{C69D0F03-ECB9-434F-8F6C-E23AE8D4E5FE}" sibTransId="{B442CC68-3503-40FC-B37F-99AF25568143}"/>
    <dgm:cxn modelId="{E8708BC5-8D0C-477E-9704-24FC8A697B38}" type="presOf" srcId="{2324E9E8-2E20-4EDC-B089-5CF2073F2ED4}" destId="{4AF19E4D-FBF5-4AE8-B600-1B4AE4CE7536}" srcOrd="0" destOrd="0" presId="urn:microsoft.com/office/officeart/2005/8/layout/radial6"/>
    <dgm:cxn modelId="{1B82F72C-5A93-4D86-A513-516CA32CE3E1}" type="presOf" srcId="{A7817423-B3BC-4F5A-B2A8-0F8DC44ED4F6}" destId="{7469D38F-EA54-4E5E-A3EA-FDDA4CF48910}" srcOrd="0" destOrd="0" presId="urn:microsoft.com/office/officeart/2005/8/layout/radial6"/>
    <dgm:cxn modelId="{3C9062A3-0AA0-45F7-84B1-E26105F5D5D1}" type="presOf" srcId="{D5A6D9E8-F5E1-49C4-B52D-B34E5D6C3A36}" destId="{8DFE77C9-F5F9-4D4D-AB41-A86ADCB3B678}" srcOrd="0" destOrd="0" presId="urn:microsoft.com/office/officeart/2005/8/layout/radial6"/>
    <dgm:cxn modelId="{85C73B50-3581-45AC-B349-47CF4459782F}" type="presOf" srcId="{8304EC67-553A-4199-8234-ADD90055F13C}" destId="{D120A0A3-0461-47F1-854B-825E355238E7}" srcOrd="0" destOrd="0" presId="urn:microsoft.com/office/officeart/2005/8/layout/radial6"/>
    <dgm:cxn modelId="{BA6B79CE-6144-4D0B-81D4-DE03C9C4CB10}" srcId="{D5A6D9E8-F5E1-49C4-B52D-B34E5D6C3A36}" destId="{DDB0B90C-1B35-4548-8A11-E4952988C5CB}" srcOrd="3" destOrd="0" parTransId="{DD215234-CA3A-47D3-A903-8BEDF5680F5F}" sibTransId="{BDABDAEA-C324-49C4-BBD1-648057526A01}"/>
    <dgm:cxn modelId="{B2D43EE7-AEC0-479A-B4D2-ABE5D8A78E7C}" type="presOf" srcId="{09972715-C889-406B-A93C-54D40D0500D4}" destId="{6C599911-E7F9-4D99-96DF-038392AE1266}" srcOrd="0" destOrd="0" presId="urn:microsoft.com/office/officeart/2005/8/layout/radial6"/>
    <dgm:cxn modelId="{221D40FE-61E8-418C-B270-860B638D0315}" type="presOf" srcId="{BDABDAEA-C324-49C4-BBD1-648057526A01}" destId="{094B45B1-0E2C-4829-9CCE-4DD1415D0555}" srcOrd="0" destOrd="0" presId="urn:microsoft.com/office/officeart/2005/8/layout/radial6"/>
    <dgm:cxn modelId="{328EDE04-767C-4E43-9834-F1BC8F64EC27}" type="presOf" srcId="{3E2B2797-EF97-4DB3-B997-98AA92065960}" destId="{5071A4A3-1D26-44A7-BB81-869BE5979AF7}" srcOrd="0" destOrd="0" presId="urn:microsoft.com/office/officeart/2005/8/layout/radial6"/>
    <dgm:cxn modelId="{C32FE98B-D6F7-4C4C-9F19-1C08999335CE}" srcId="{D5A6D9E8-F5E1-49C4-B52D-B34E5D6C3A36}" destId="{2324E9E8-2E20-4EDC-B089-5CF2073F2ED4}" srcOrd="0" destOrd="0" parTransId="{F6320C60-8A0F-42BF-BEEE-FA166C6FC8FC}" sibTransId="{A7817423-B3BC-4F5A-B2A8-0F8DC44ED4F6}"/>
    <dgm:cxn modelId="{F5B82352-DBA5-4AB5-B68C-C099A3FFEDAE}" type="presOf" srcId="{6605183D-F27E-4945-AF5E-A59F5DCA29DA}" destId="{F244B0E3-5636-4E1F-901B-512064642730}" srcOrd="0" destOrd="0" presId="urn:microsoft.com/office/officeart/2005/8/layout/radial6"/>
    <dgm:cxn modelId="{B7ECC845-55BB-44F5-BC65-A2228EC649C4}" type="presOf" srcId="{DDB0B90C-1B35-4548-8A11-E4952988C5CB}" destId="{2C16D828-E9D9-4BCC-B513-A5F30399F3C9}" srcOrd="0" destOrd="0" presId="urn:microsoft.com/office/officeart/2005/8/layout/radial6"/>
    <dgm:cxn modelId="{D6F9B808-C18F-4FBC-8DBB-7A52F2D371C6}" type="presOf" srcId="{9302BE70-8710-4C44-AA22-26F124ACABE5}" destId="{B100056C-8EAE-4298-8B3A-8F1A8B9749B5}" srcOrd="0" destOrd="0" presId="urn:microsoft.com/office/officeart/2005/8/layout/radial6"/>
    <dgm:cxn modelId="{44853B6D-905A-4F92-BEE3-CE98023DB83F}" srcId="{D5A6D9E8-F5E1-49C4-B52D-B34E5D6C3A36}" destId="{6605183D-F27E-4945-AF5E-A59F5DCA29DA}" srcOrd="2" destOrd="0" parTransId="{EB0C5D39-EFC3-488F-8040-A77217040FB4}" sibTransId="{9302BE70-8710-4C44-AA22-26F124ACABE5}"/>
    <dgm:cxn modelId="{1AFF93DE-1C23-42AF-9EC1-A6CAF07E43D3}" type="presParOf" srcId="{5071A4A3-1D26-44A7-BB81-869BE5979AF7}" destId="{8DFE77C9-F5F9-4D4D-AB41-A86ADCB3B678}" srcOrd="0" destOrd="0" presId="urn:microsoft.com/office/officeart/2005/8/layout/radial6"/>
    <dgm:cxn modelId="{382ED67A-D28E-4FE1-9BA9-61FFD2C5FD4C}" type="presParOf" srcId="{5071A4A3-1D26-44A7-BB81-869BE5979AF7}" destId="{4AF19E4D-FBF5-4AE8-B600-1B4AE4CE7536}" srcOrd="1" destOrd="0" presId="urn:microsoft.com/office/officeart/2005/8/layout/radial6"/>
    <dgm:cxn modelId="{3AE8D5F8-566D-458D-9FCE-C5B320E7A924}" type="presParOf" srcId="{5071A4A3-1D26-44A7-BB81-869BE5979AF7}" destId="{D1BF9186-D034-48B5-B12D-F48FC0961503}" srcOrd="2" destOrd="0" presId="urn:microsoft.com/office/officeart/2005/8/layout/radial6"/>
    <dgm:cxn modelId="{CF8DBCC4-ED49-4C2E-AF32-EC867367608E}" type="presParOf" srcId="{5071A4A3-1D26-44A7-BB81-869BE5979AF7}" destId="{7469D38F-EA54-4E5E-A3EA-FDDA4CF48910}" srcOrd="3" destOrd="0" presId="urn:microsoft.com/office/officeart/2005/8/layout/radial6"/>
    <dgm:cxn modelId="{4F7DEC9B-D88D-4431-84F7-FDEE59A727D8}" type="presParOf" srcId="{5071A4A3-1D26-44A7-BB81-869BE5979AF7}" destId="{6C599911-E7F9-4D99-96DF-038392AE1266}" srcOrd="4" destOrd="0" presId="urn:microsoft.com/office/officeart/2005/8/layout/radial6"/>
    <dgm:cxn modelId="{54477985-CA96-46C4-AAE9-0CB9DA325000}" type="presParOf" srcId="{5071A4A3-1D26-44A7-BB81-869BE5979AF7}" destId="{9CF9C043-A39C-4C3A-AC45-F9106E571DA4}" srcOrd="5" destOrd="0" presId="urn:microsoft.com/office/officeart/2005/8/layout/radial6"/>
    <dgm:cxn modelId="{B3D87E93-F7F7-4DDC-A425-AB2942B8000E}" type="presParOf" srcId="{5071A4A3-1D26-44A7-BB81-869BE5979AF7}" destId="{D120A0A3-0461-47F1-854B-825E355238E7}" srcOrd="6" destOrd="0" presId="urn:microsoft.com/office/officeart/2005/8/layout/radial6"/>
    <dgm:cxn modelId="{083C8BB3-E165-499C-94D6-FBE2E5E2049B}" type="presParOf" srcId="{5071A4A3-1D26-44A7-BB81-869BE5979AF7}" destId="{F244B0E3-5636-4E1F-901B-512064642730}" srcOrd="7" destOrd="0" presId="urn:microsoft.com/office/officeart/2005/8/layout/radial6"/>
    <dgm:cxn modelId="{4C8FFCF7-0613-4535-BA19-81E95CA8904E}" type="presParOf" srcId="{5071A4A3-1D26-44A7-BB81-869BE5979AF7}" destId="{BD810D0A-8B5B-45B8-8717-ED7D1B2B23E8}" srcOrd="8" destOrd="0" presId="urn:microsoft.com/office/officeart/2005/8/layout/radial6"/>
    <dgm:cxn modelId="{6B57E687-A238-41E3-A74A-A628B313DF94}" type="presParOf" srcId="{5071A4A3-1D26-44A7-BB81-869BE5979AF7}" destId="{B100056C-8EAE-4298-8B3A-8F1A8B9749B5}" srcOrd="9" destOrd="0" presId="urn:microsoft.com/office/officeart/2005/8/layout/radial6"/>
    <dgm:cxn modelId="{BD52457B-381E-49D4-A748-D80A1C7A518B}" type="presParOf" srcId="{5071A4A3-1D26-44A7-BB81-869BE5979AF7}" destId="{2C16D828-E9D9-4BCC-B513-A5F30399F3C9}" srcOrd="10" destOrd="0" presId="urn:microsoft.com/office/officeart/2005/8/layout/radial6"/>
    <dgm:cxn modelId="{6C4BF52D-9093-44EE-BEC6-2B51730B6D20}" type="presParOf" srcId="{5071A4A3-1D26-44A7-BB81-869BE5979AF7}" destId="{8D9E409C-52A6-4F8C-AD03-DBE86E1236EB}" srcOrd="11" destOrd="0" presId="urn:microsoft.com/office/officeart/2005/8/layout/radial6"/>
    <dgm:cxn modelId="{7EF07A81-6E8D-4687-9F74-E3C61043299A}" type="presParOf" srcId="{5071A4A3-1D26-44A7-BB81-869BE5979AF7}" destId="{094B45B1-0E2C-4829-9CCE-4DD1415D055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0A3646-9158-4CA2-BB97-5F6A67BB002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3B3937-6B53-4685-81FF-409414C79C0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err="1" smtClean="0"/>
            <a:t>Педиа</a:t>
          </a:r>
          <a:r>
            <a:rPr lang="ru-RU" sz="2800" b="1" dirty="0" smtClean="0"/>
            <a:t> - Шур</a:t>
          </a:r>
          <a:endParaRPr lang="ru-RU" sz="2800" b="1" dirty="0"/>
        </a:p>
      </dgm:t>
    </dgm:pt>
    <dgm:pt modelId="{8B2BBC44-7DA7-4BF0-8F60-87B2187C0166}" type="parTrans" cxnId="{AC793A8F-98CC-47FE-BE96-7949989FC9EF}">
      <dgm:prSet/>
      <dgm:spPr/>
      <dgm:t>
        <a:bodyPr/>
        <a:lstStyle/>
        <a:p>
          <a:endParaRPr lang="ru-RU"/>
        </a:p>
      </dgm:t>
    </dgm:pt>
    <dgm:pt modelId="{F4BB43EC-A6E0-41F8-9ABD-BCE1DA8CAD53}" type="sibTrans" cxnId="{AC793A8F-98CC-47FE-BE96-7949989FC9EF}">
      <dgm:prSet/>
      <dgm:spPr/>
      <dgm:t>
        <a:bodyPr/>
        <a:lstStyle/>
        <a:p>
          <a:endParaRPr lang="ru-RU"/>
        </a:p>
      </dgm:t>
    </dgm:pt>
    <dgm:pt modelId="{32EAAA8F-4B34-4F6D-8DBD-EDF432508579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8,4 г белка</a:t>
          </a:r>
        </a:p>
        <a:p>
          <a:r>
            <a:rPr lang="ru-RU" b="1" dirty="0" smtClean="0"/>
            <a:t> в 100 мл</a:t>
          </a:r>
          <a:endParaRPr lang="ru-RU" b="1" dirty="0"/>
        </a:p>
      </dgm:t>
    </dgm:pt>
    <dgm:pt modelId="{AAA6A367-606F-43CF-92C7-3B3C5B92EA10}" type="parTrans" cxnId="{556BA969-9D46-4DFC-86FF-E77DD0D3A34C}">
      <dgm:prSet/>
      <dgm:spPr/>
      <dgm:t>
        <a:bodyPr/>
        <a:lstStyle/>
        <a:p>
          <a:endParaRPr lang="ru-RU"/>
        </a:p>
      </dgm:t>
    </dgm:pt>
    <dgm:pt modelId="{42DC947F-96D1-4D77-B33F-8359A9A5FE94}" type="sibTrans" cxnId="{556BA969-9D46-4DFC-86FF-E77DD0D3A34C}">
      <dgm:prSet/>
      <dgm:spPr/>
      <dgm:t>
        <a:bodyPr/>
        <a:lstStyle/>
        <a:p>
          <a:endParaRPr lang="ru-RU"/>
        </a:p>
      </dgm:t>
    </dgm:pt>
    <dgm:pt modelId="{C2FEA3F6-FAE1-4E72-B32C-66E9A0AE9A5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14 витаминов</a:t>
          </a:r>
          <a:endParaRPr lang="ru-RU" b="1" dirty="0"/>
        </a:p>
      </dgm:t>
    </dgm:pt>
    <dgm:pt modelId="{89F74C3A-5490-4341-89CE-FB8F5E4DB70D}" type="parTrans" cxnId="{FE13051A-47D3-41B5-893B-FD1B879B3805}">
      <dgm:prSet/>
      <dgm:spPr/>
      <dgm:t>
        <a:bodyPr/>
        <a:lstStyle/>
        <a:p>
          <a:endParaRPr lang="ru-RU"/>
        </a:p>
      </dgm:t>
    </dgm:pt>
    <dgm:pt modelId="{1E6BA9C0-0A5C-408D-9300-AA37A0CEE395}" type="sibTrans" cxnId="{FE13051A-47D3-41B5-893B-FD1B879B3805}">
      <dgm:prSet/>
      <dgm:spPr/>
      <dgm:t>
        <a:bodyPr/>
        <a:lstStyle/>
        <a:p>
          <a:endParaRPr lang="ru-RU"/>
        </a:p>
      </dgm:t>
    </dgm:pt>
    <dgm:pt modelId="{F4BA17E8-E0DA-4E52-9418-6B7F4F5C31FD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Не содержит лактозу и </a:t>
          </a:r>
          <a:r>
            <a:rPr lang="ru-RU" b="1" dirty="0" err="1" smtClean="0"/>
            <a:t>глютен</a:t>
          </a:r>
          <a:endParaRPr lang="ru-RU" b="1" dirty="0"/>
        </a:p>
      </dgm:t>
    </dgm:pt>
    <dgm:pt modelId="{B9C86D7C-B284-47ED-87B9-D8A6BAF2C578}" type="parTrans" cxnId="{7CB9A9BD-3D87-4DB2-9AFF-21351C0F2993}">
      <dgm:prSet/>
      <dgm:spPr/>
      <dgm:t>
        <a:bodyPr/>
        <a:lstStyle/>
        <a:p>
          <a:endParaRPr lang="ru-RU"/>
        </a:p>
      </dgm:t>
    </dgm:pt>
    <dgm:pt modelId="{8E7C2F56-4470-4F3F-9531-463BEAD0C4E0}" type="sibTrans" cxnId="{7CB9A9BD-3D87-4DB2-9AFF-21351C0F2993}">
      <dgm:prSet/>
      <dgm:spPr/>
      <dgm:t>
        <a:bodyPr/>
        <a:lstStyle/>
        <a:p>
          <a:endParaRPr lang="ru-RU"/>
        </a:p>
      </dgm:t>
    </dgm:pt>
    <dgm:pt modelId="{2B7B3D1F-DC8D-4F2B-8A3B-B36E08CCD8A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15 минералов (хром, селен, йод)</a:t>
          </a:r>
          <a:endParaRPr lang="ru-RU" b="1" dirty="0"/>
        </a:p>
      </dgm:t>
    </dgm:pt>
    <dgm:pt modelId="{F3ECBC23-747D-4D3E-BF9E-CEEC81EF5542}" type="parTrans" cxnId="{CF8B44CB-14A1-427C-A0B9-8C43788760EC}">
      <dgm:prSet/>
      <dgm:spPr/>
      <dgm:t>
        <a:bodyPr/>
        <a:lstStyle/>
        <a:p>
          <a:endParaRPr lang="ru-RU"/>
        </a:p>
      </dgm:t>
    </dgm:pt>
    <dgm:pt modelId="{4A644AD0-B530-42DE-9C47-0A18D2A061BC}" type="sibTrans" cxnId="{CF8B44CB-14A1-427C-A0B9-8C43788760EC}">
      <dgm:prSet/>
      <dgm:spPr/>
      <dgm:t>
        <a:bodyPr/>
        <a:lstStyle/>
        <a:p>
          <a:endParaRPr lang="ru-RU"/>
        </a:p>
      </dgm:t>
    </dgm:pt>
    <dgm:pt modelId="{49A4F87A-4C1B-47DD-8EAD-23F204099236}" type="pres">
      <dgm:prSet presAssocID="{430A3646-9158-4CA2-BB97-5F6A67BB00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1C4035-7465-4E7A-AC3C-FB9DC4FD14C5}" type="pres">
      <dgm:prSet presAssocID="{9D3B3937-6B53-4685-81FF-409414C79C08}" presName="centerShape" presStyleLbl="node0" presStyleIdx="0" presStyleCnt="1" custScaleX="138489" custScaleY="120943"/>
      <dgm:spPr/>
      <dgm:t>
        <a:bodyPr/>
        <a:lstStyle/>
        <a:p>
          <a:endParaRPr lang="ru-RU"/>
        </a:p>
      </dgm:t>
    </dgm:pt>
    <dgm:pt modelId="{4D6D114E-151E-4ECE-AEC0-647EB46022B8}" type="pres">
      <dgm:prSet presAssocID="{32EAAA8F-4B34-4F6D-8DBD-EDF432508579}" presName="node" presStyleLbl="node1" presStyleIdx="0" presStyleCnt="4" custScaleX="252292" custScaleY="111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00034-1E4D-4EF6-BA9F-A6A234BCFD85}" type="pres">
      <dgm:prSet presAssocID="{32EAAA8F-4B34-4F6D-8DBD-EDF432508579}" presName="dummy" presStyleCnt="0"/>
      <dgm:spPr/>
    </dgm:pt>
    <dgm:pt modelId="{77E89C6F-8C02-46DF-A28B-A9055FF43D53}" type="pres">
      <dgm:prSet presAssocID="{42DC947F-96D1-4D77-B33F-8359A9A5FE94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99B745A-CA3F-4F79-A16B-CC444F06C903}" type="pres">
      <dgm:prSet presAssocID="{C2FEA3F6-FAE1-4E72-B32C-66E9A0AE9A58}" presName="node" presStyleLbl="node1" presStyleIdx="1" presStyleCnt="4" custScaleX="140838" custScaleY="198008" custRadScaleRad="121233" custRadScaleInc="-7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5663A-5352-41EB-9841-4F8088C05673}" type="pres">
      <dgm:prSet presAssocID="{C2FEA3F6-FAE1-4E72-B32C-66E9A0AE9A58}" presName="dummy" presStyleCnt="0"/>
      <dgm:spPr/>
    </dgm:pt>
    <dgm:pt modelId="{DC574EA8-9188-485F-8F58-DA636F5DAA2D}" type="pres">
      <dgm:prSet presAssocID="{1E6BA9C0-0A5C-408D-9300-AA37A0CEE39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63CE7A97-11DB-4B7A-919C-7409EC59622D}" type="pres">
      <dgm:prSet presAssocID="{F4BA17E8-E0DA-4E52-9418-6B7F4F5C31FD}" presName="node" presStyleLbl="node1" presStyleIdx="2" presStyleCnt="4" custScaleX="275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37653-1346-4E70-98C7-BC22A05FA2FB}" type="pres">
      <dgm:prSet presAssocID="{F4BA17E8-E0DA-4E52-9418-6B7F4F5C31FD}" presName="dummy" presStyleCnt="0"/>
      <dgm:spPr/>
    </dgm:pt>
    <dgm:pt modelId="{08D572BC-8FF4-439F-A038-C036C765A9E5}" type="pres">
      <dgm:prSet presAssocID="{8E7C2F56-4470-4F3F-9531-463BEAD0C4E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BA480DE-76F7-4AC8-8067-D07FAF7BC1FD}" type="pres">
      <dgm:prSet presAssocID="{2B7B3D1F-DC8D-4F2B-8A3B-B36E08CCD8AB}" presName="node" presStyleLbl="node1" presStyleIdx="3" presStyleCnt="4" custScaleX="143981" custScaleY="198007" custRadScaleRad="118414" custRadScaleInc="1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9F86A-31EA-4D42-91CD-9FC79F9AE2F2}" type="pres">
      <dgm:prSet presAssocID="{2B7B3D1F-DC8D-4F2B-8A3B-B36E08CCD8AB}" presName="dummy" presStyleCnt="0"/>
      <dgm:spPr/>
    </dgm:pt>
    <dgm:pt modelId="{6D552123-2D6A-47D5-A31F-6E47644CF675}" type="pres">
      <dgm:prSet presAssocID="{4A644AD0-B530-42DE-9C47-0A18D2A061B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CB9A9BD-3D87-4DB2-9AFF-21351C0F2993}" srcId="{9D3B3937-6B53-4685-81FF-409414C79C08}" destId="{F4BA17E8-E0DA-4E52-9418-6B7F4F5C31FD}" srcOrd="2" destOrd="0" parTransId="{B9C86D7C-B284-47ED-87B9-D8A6BAF2C578}" sibTransId="{8E7C2F56-4470-4F3F-9531-463BEAD0C4E0}"/>
    <dgm:cxn modelId="{C5B2621C-80BD-4C73-859D-1F0E1344A4C7}" type="presOf" srcId="{4A644AD0-B530-42DE-9C47-0A18D2A061BC}" destId="{6D552123-2D6A-47D5-A31F-6E47644CF675}" srcOrd="0" destOrd="0" presId="urn:microsoft.com/office/officeart/2005/8/layout/radial6"/>
    <dgm:cxn modelId="{24673571-838C-48CD-9E5F-430D8AFD5161}" type="presOf" srcId="{8E7C2F56-4470-4F3F-9531-463BEAD0C4E0}" destId="{08D572BC-8FF4-439F-A038-C036C765A9E5}" srcOrd="0" destOrd="0" presId="urn:microsoft.com/office/officeart/2005/8/layout/radial6"/>
    <dgm:cxn modelId="{CF8B44CB-14A1-427C-A0B9-8C43788760EC}" srcId="{9D3B3937-6B53-4685-81FF-409414C79C08}" destId="{2B7B3D1F-DC8D-4F2B-8A3B-B36E08CCD8AB}" srcOrd="3" destOrd="0" parTransId="{F3ECBC23-747D-4D3E-BF9E-CEEC81EF5542}" sibTransId="{4A644AD0-B530-42DE-9C47-0A18D2A061BC}"/>
    <dgm:cxn modelId="{905DF37E-C0E1-45FF-B4C7-F0F4825BB1A2}" type="presOf" srcId="{C2FEA3F6-FAE1-4E72-B32C-66E9A0AE9A58}" destId="{599B745A-CA3F-4F79-A16B-CC444F06C903}" srcOrd="0" destOrd="0" presId="urn:microsoft.com/office/officeart/2005/8/layout/radial6"/>
    <dgm:cxn modelId="{ED04BA66-7176-4BBD-875B-0A0CB2B5BF46}" type="presOf" srcId="{42DC947F-96D1-4D77-B33F-8359A9A5FE94}" destId="{77E89C6F-8C02-46DF-A28B-A9055FF43D53}" srcOrd="0" destOrd="0" presId="urn:microsoft.com/office/officeart/2005/8/layout/radial6"/>
    <dgm:cxn modelId="{7B4E26FB-6803-42CA-9891-A2C391740568}" type="presOf" srcId="{F4BA17E8-E0DA-4E52-9418-6B7F4F5C31FD}" destId="{63CE7A97-11DB-4B7A-919C-7409EC59622D}" srcOrd="0" destOrd="0" presId="urn:microsoft.com/office/officeart/2005/8/layout/radial6"/>
    <dgm:cxn modelId="{A6738B5F-2932-4FFC-8870-1C5E9C8628DF}" type="presOf" srcId="{1E6BA9C0-0A5C-408D-9300-AA37A0CEE395}" destId="{DC574EA8-9188-485F-8F58-DA636F5DAA2D}" srcOrd="0" destOrd="0" presId="urn:microsoft.com/office/officeart/2005/8/layout/radial6"/>
    <dgm:cxn modelId="{556BA969-9D46-4DFC-86FF-E77DD0D3A34C}" srcId="{9D3B3937-6B53-4685-81FF-409414C79C08}" destId="{32EAAA8F-4B34-4F6D-8DBD-EDF432508579}" srcOrd="0" destOrd="0" parTransId="{AAA6A367-606F-43CF-92C7-3B3C5B92EA10}" sibTransId="{42DC947F-96D1-4D77-B33F-8359A9A5FE94}"/>
    <dgm:cxn modelId="{B78281A2-B739-4153-B59C-5AECF9922B17}" type="presOf" srcId="{32EAAA8F-4B34-4F6D-8DBD-EDF432508579}" destId="{4D6D114E-151E-4ECE-AEC0-647EB46022B8}" srcOrd="0" destOrd="0" presId="urn:microsoft.com/office/officeart/2005/8/layout/radial6"/>
    <dgm:cxn modelId="{CB3BB7CE-5DA5-4137-AB9E-8ABBC5A8D7DB}" type="presOf" srcId="{430A3646-9158-4CA2-BB97-5F6A67BB0021}" destId="{49A4F87A-4C1B-47DD-8EAD-23F204099236}" srcOrd="0" destOrd="0" presId="urn:microsoft.com/office/officeart/2005/8/layout/radial6"/>
    <dgm:cxn modelId="{544A74CC-F84B-4663-B64E-F2B0D45C235B}" type="presOf" srcId="{9D3B3937-6B53-4685-81FF-409414C79C08}" destId="{A51C4035-7465-4E7A-AC3C-FB9DC4FD14C5}" srcOrd="0" destOrd="0" presId="urn:microsoft.com/office/officeart/2005/8/layout/radial6"/>
    <dgm:cxn modelId="{AAE3DE69-4414-455E-9F00-89E314889EAC}" type="presOf" srcId="{2B7B3D1F-DC8D-4F2B-8A3B-B36E08CCD8AB}" destId="{7BA480DE-76F7-4AC8-8067-D07FAF7BC1FD}" srcOrd="0" destOrd="0" presId="urn:microsoft.com/office/officeart/2005/8/layout/radial6"/>
    <dgm:cxn modelId="{AC793A8F-98CC-47FE-BE96-7949989FC9EF}" srcId="{430A3646-9158-4CA2-BB97-5F6A67BB0021}" destId="{9D3B3937-6B53-4685-81FF-409414C79C08}" srcOrd="0" destOrd="0" parTransId="{8B2BBC44-7DA7-4BF0-8F60-87B2187C0166}" sibTransId="{F4BB43EC-A6E0-41F8-9ABD-BCE1DA8CAD53}"/>
    <dgm:cxn modelId="{FE13051A-47D3-41B5-893B-FD1B879B3805}" srcId="{9D3B3937-6B53-4685-81FF-409414C79C08}" destId="{C2FEA3F6-FAE1-4E72-B32C-66E9A0AE9A58}" srcOrd="1" destOrd="0" parTransId="{89F74C3A-5490-4341-89CE-FB8F5E4DB70D}" sibTransId="{1E6BA9C0-0A5C-408D-9300-AA37A0CEE395}"/>
    <dgm:cxn modelId="{C3F1FD49-275D-4CBD-B4BE-2E5E275966C1}" type="presParOf" srcId="{49A4F87A-4C1B-47DD-8EAD-23F204099236}" destId="{A51C4035-7465-4E7A-AC3C-FB9DC4FD14C5}" srcOrd="0" destOrd="0" presId="urn:microsoft.com/office/officeart/2005/8/layout/radial6"/>
    <dgm:cxn modelId="{D9B1EBC8-AFEB-460D-8997-8BBAB10AE1C0}" type="presParOf" srcId="{49A4F87A-4C1B-47DD-8EAD-23F204099236}" destId="{4D6D114E-151E-4ECE-AEC0-647EB46022B8}" srcOrd="1" destOrd="0" presId="urn:microsoft.com/office/officeart/2005/8/layout/radial6"/>
    <dgm:cxn modelId="{6A833858-E319-48DA-AEE3-BEAA71020187}" type="presParOf" srcId="{49A4F87A-4C1B-47DD-8EAD-23F204099236}" destId="{6E600034-1E4D-4EF6-BA9F-A6A234BCFD85}" srcOrd="2" destOrd="0" presId="urn:microsoft.com/office/officeart/2005/8/layout/radial6"/>
    <dgm:cxn modelId="{645672B8-4A71-486A-8BCA-158C418C2D0E}" type="presParOf" srcId="{49A4F87A-4C1B-47DD-8EAD-23F204099236}" destId="{77E89C6F-8C02-46DF-A28B-A9055FF43D53}" srcOrd="3" destOrd="0" presId="urn:microsoft.com/office/officeart/2005/8/layout/radial6"/>
    <dgm:cxn modelId="{F81E7B0F-BB38-4119-ADC2-0A79AF4EF32D}" type="presParOf" srcId="{49A4F87A-4C1B-47DD-8EAD-23F204099236}" destId="{599B745A-CA3F-4F79-A16B-CC444F06C903}" srcOrd="4" destOrd="0" presId="urn:microsoft.com/office/officeart/2005/8/layout/radial6"/>
    <dgm:cxn modelId="{3671FC0E-4A85-46EB-9CEF-6697561102ED}" type="presParOf" srcId="{49A4F87A-4C1B-47DD-8EAD-23F204099236}" destId="{06E5663A-5352-41EB-9841-4F8088C05673}" srcOrd="5" destOrd="0" presId="urn:microsoft.com/office/officeart/2005/8/layout/radial6"/>
    <dgm:cxn modelId="{91150686-AAB0-4051-A252-44ED13E0AF0E}" type="presParOf" srcId="{49A4F87A-4C1B-47DD-8EAD-23F204099236}" destId="{DC574EA8-9188-485F-8F58-DA636F5DAA2D}" srcOrd="6" destOrd="0" presId="urn:microsoft.com/office/officeart/2005/8/layout/radial6"/>
    <dgm:cxn modelId="{5720B970-C16D-4C27-92BF-D0FBA07F61C5}" type="presParOf" srcId="{49A4F87A-4C1B-47DD-8EAD-23F204099236}" destId="{63CE7A97-11DB-4B7A-919C-7409EC59622D}" srcOrd="7" destOrd="0" presId="urn:microsoft.com/office/officeart/2005/8/layout/radial6"/>
    <dgm:cxn modelId="{ACDA66D9-B2C0-47DC-9FB7-68B0F0217CC1}" type="presParOf" srcId="{49A4F87A-4C1B-47DD-8EAD-23F204099236}" destId="{0BE37653-1346-4E70-98C7-BC22A05FA2FB}" srcOrd="8" destOrd="0" presId="urn:microsoft.com/office/officeart/2005/8/layout/radial6"/>
    <dgm:cxn modelId="{D952BBFE-24E5-4F1B-929F-181283D20D71}" type="presParOf" srcId="{49A4F87A-4C1B-47DD-8EAD-23F204099236}" destId="{08D572BC-8FF4-439F-A038-C036C765A9E5}" srcOrd="9" destOrd="0" presId="urn:microsoft.com/office/officeart/2005/8/layout/radial6"/>
    <dgm:cxn modelId="{936743DE-7FCC-40F9-8576-A882F934D755}" type="presParOf" srcId="{49A4F87A-4C1B-47DD-8EAD-23F204099236}" destId="{7BA480DE-76F7-4AC8-8067-D07FAF7BC1FD}" srcOrd="10" destOrd="0" presId="urn:microsoft.com/office/officeart/2005/8/layout/radial6"/>
    <dgm:cxn modelId="{4647349B-5158-4E81-A1F7-FCAC6DF631A3}" type="presParOf" srcId="{49A4F87A-4C1B-47DD-8EAD-23F204099236}" destId="{AB99F86A-31EA-4D42-91CD-9FC79F9AE2F2}" srcOrd="11" destOrd="0" presId="urn:microsoft.com/office/officeart/2005/8/layout/radial6"/>
    <dgm:cxn modelId="{F7213F81-B2F2-465B-86B5-15531E64A10C}" type="presParOf" srcId="{49A4F87A-4C1B-47DD-8EAD-23F204099236}" destId="{6D552123-2D6A-47D5-A31F-6E47644CF67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C04E4D-7292-44D3-A8FA-EF435547A79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8A4450-EFB3-4B14-BFC2-F5AA658FE50F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11 детей от 2 – 7 лет</a:t>
          </a:r>
          <a:endParaRPr lang="ru-RU" sz="2000" b="1" dirty="0"/>
        </a:p>
      </dgm:t>
    </dgm:pt>
    <dgm:pt modelId="{9B5CF0EC-D798-4976-A273-4B5BDB0E7033}" type="parTrans" cxnId="{B6432E12-299F-4AFA-8CA4-43EEA730C2E7}">
      <dgm:prSet/>
      <dgm:spPr/>
      <dgm:t>
        <a:bodyPr/>
        <a:lstStyle/>
        <a:p>
          <a:endParaRPr lang="ru-RU"/>
        </a:p>
      </dgm:t>
    </dgm:pt>
    <dgm:pt modelId="{06D86545-5DAE-443A-BBAB-D698802DF0AC}" type="sibTrans" cxnId="{B6432E12-299F-4AFA-8CA4-43EEA730C2E7}">
      <dgm:prSet/>
      <dgm:spPr/>
      <dgm:t>
        <a:bodyPr/>
        <a:lstStyle/>
        <a:p>
          <a:endParaRPr lang="ru-RU"/>
        </a:p>
      </dgm:t>
    </dgm:pt>
    <dgm:pt modelId="{BABF9163-4274-416F-BD74-DD8B97939D5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Второй завтрак</a:t>
          </a:r>
          <a:endParaRPr lang="ru-RU" sz="2400" b="1" dirty="0"/>
        </a:p>
      </dgm:t>
    </dgm:pt>
    <dgm:pt modelId="{02AA798E-8CF1-40E3-8475-1FA10C90F46E}" type="parTrans" cxnId="{F87B5FAA-390E-45E4-840A-54386DE67F9E}">
      <dgm:prSet/>
      <dgm:spPr/>
      <dgm:t>
        <a:bodyPr/>
        <a:lstStyle/>
        <a:p>
          <a:endParaRPr lang="ru-RU"/>
        </a:p>
      </dgm:t>
    </dgm:pt>
    <dgm:pt modelId="{2C96296F-C99E-4AAD-B7EA-A21F542E1BDB}" type="sibTrans" cxnId="{F87B5FAA-390E-45E4-840A-54386DE67F9E}">
      <dgm:prSet/>
      <dgm:spPr/>
      <dgm:t>
        <a:bodyPr/>
        <a:lstStyle/>
        <a:p>
          <a:endParaRPr lang="ru-RU"/>
        </a:p>
      </dgm:t>
    </dgm:pt>
    <dgm:pt modelId="{22AFED95-5ABD-4FAE-A6FC-DC3C87F14B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Полдник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008B90C-5569-4CA7-87AD-3D57F264412B}" type="parTrans" cxnId="{7415C46C-1EBE-474B-AED9-57018FBC04CA}">
      <dgm:prSet/>
      <dgm:spPr/>
      <dgm:t>
        <a:bodyPr/>
        <a:lstStyle/>
        <a:p>
          <a:endParaRPr lang="ru-RU"/>
        </a:p>
      </dgm:t>
    </dgm:pt>
    <dgm:pt modelId="{A6769867-99B3-4F1A-AD01-409EA7F2EC46}" type="sibTrans" cxnId="{7415C46C-1EBE-474B-AED9-57018FBC04CA}">
      <dgm:prSet/>
      <dgm:spPr/>
      <dgm:t>
        <a:bodyPr/>
        <a:lstStyle/>
        <a:p>
          <a:endParaRPr lang="ru-RU"/>
        </a:p>
      </dgm:t>
    </dgm:pt>
    <dgm:pt modelId="{B762458F-1475-4530-9BE6-AA063F79204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/>
            <a:t>Ужин</a:t>
          </a:r>
          <a:endParaRPr lang="ru-RU" sz="3200" b="1" dirty="0"/>
        </a:p>
      </dgm:t>
    </dgm:pt>
    <dgm:pt modelId="{67B0B093-6B50-4CE3-9D78-007D7762E7D9}" type="parTrans" cxnId="{48B795DC-CC61-4D3C-9A05-E7C066F5F268}">
      <dgm:prSet/>
      <dgm:spPr/>
      <dgm:t>
        <a:bodyPr/>
        <a:lstStyle/>
        <a:p>
          <a:endParaRPr lang="ru-RU"/>
        </a:p>
      </dgm:t>
    </dgm:pt>
    <dgm:pt modelId="{352AE5EB-AA76-4539-9BF5-8A96211D62A0}" type="sibTrans" cxnId="{48B795DC-CC61-4D3C-9A05-E7C066F5F268}">
      <dgm:prSet/>
      <dgm:spPr/>
      <dgm:t>
        <a:bodyPr/>
        <a:lstStyle/>
        <a:p>
          <a:endParaRPr lang="ru-RU"/>
        </a:p>
      </dgm:t>
    </dgm:pt>
    <dgm:pt modelId="{7616AA4E-CFD9-4B08-A21F-74A65B34DD8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100 – 250 мл </a:t>
          </a:r>
        </a:p>
        <a:p>
          <a:r>
            <a:rPr lang="ru-RU" sz="2000" b="1" dirty="0" smtClean="0"/>
            <a:t> 2 раза в сутки + </a:t>
          </a:r>
          <a:r>
            <a:rPr lang="ru-RU" sz="2000" b="1" dirty="0" err="1" smtClean="0"/>
            <a:t>креон</a:t>
          </a:r>
          <a:endParaRPr lang="ru-RU" sz="2000" b="1" dirty="0"/>
        </a:p>
      </dgm:t>
    </dgm:pt>
    <dgm:pt modelId="{0E7FF46A-95E3-45FC-800F-E58F789696A5}" type="parTrans" cxnId="{88ADD589-AEAA-4C5E-8F88-9D52C9747D7D}">
      <dgm:prSet/>
      <dgm:spPr/>
      <dgm:t>
        <a:bodyPr/>
        <a:lstStyle/>
        <a:p>
          <a:endParaRPr lang="ru-RU"/>
        </a:p>
      </dgm:t>
    </dgm:pt>
    <dgm:pt modelId="{2FA15BFC-B929-4CD9-A1AF-C2CD723B844A}" type="sibTrans" cxnId="{88ADD589-AEAA-4C5E-8F88-9D52C9747D7D}">
      <dgm:prSet/>
      <dgm:spPr/>
      <dgm:t>
        <a:bodyPr/>
        <a:lstStyle/>
        <a:p>
          <a:endParaRPr lang="ru-RU"/>
        </a:p>
      </dgm:t>
    </dgm:pt>
    <dgm:pt modelId="{E9B2A861-020F-44FF-8B93-61CC8C0A8BEA}" type="pres">
      <dgm:prSet presAssocID="{B7C04E4D-7292-44D3-A8FA-EF435547A7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3B80AA-3B0C-4101-95BC-5D404614EF8D}" type="pres">
      <dgm:prSet presAssocID="{4F8A4450-EFB3-4B14-BFC2-F5AA658FE50F}" presName="centerShape" presStyleLbl="node0" presStyleIdx="0" presStyleCnt="1" custScaleX="129092" custScaleY="116507"/>
      <dgm:spPr/>
      <dgm:t>
        <a:bodyPr/>
        <a:lstStyle/>
        <a:p>
          <a:endParaRPr lang="ru-RU"/>
        </a:p>
      </dgm:t>
    </dgm:pt>
    <dgm:pt modelId="{5756FD8B-DACC-4144-970B-471A365BF38A}" type="pres">
      <dgm:prSet presAssocID="{02AA798E-8CF1-40E3-8475-1FA10C90F46E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A47A066-3ADA-4F35-876E-4740D99BB10C}" type="pres">
      <dgm:prSet presAssocID="{02AA798E-8CF1-40E3-8475-1FA10C90F46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8DE4727-FCC2-416C-930C-878EAF3BCEF2}" type="pres">
      <dgm:prSet presAssocID="{BABF9163-4274-416F-BD74-DD8B97939D5E}" presName="node" presStyleLbl="node1" presStyleIdx="0" presStyleCnt="4" custScaleX="156214" custScaleY="122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E1B21-7C52-45A2-B51B-77F5F7936462}" type="pres">
      <dgm:prSet presAssocID="{D008B90C-5569-4CA7-87AD-3D57F264412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0C8B346-F34E-406E-8360-AF9545C9BCFA}" type="pres">
      <dgm:prSet presAssocID="{D008B90C-5569-4CA7-87AD-3D57F264412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E20A8AC5-2951-48FD-B6B2-AD2AA718172E}" type="pres">
      <dgm:prSet presAssocID="{22AFED95-5ABD-4FAE-A6FC-DC3C87F14B32}" presName="node" presStyleLbl="node1" presStyleIdx="1" presStyleCnt="4" custScaleX="151810" custScaleY="149823" custRadScaleRad="12714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64D07-23B5-4D4B-92B1-FF59E69B899D}" type="pres">
      <dgm:prSet presAssocID="{67B0B093-6B50-4CE3-9D78-007D7762E7D9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E028767-C86C-4DBD-9EB6-BA3F872C0168}" type="pres">
      <dgm:prSet presAssocID="{67B0B093-6B50-4CE3-9D78-007D7762E7D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E8C907F-9D7B-4B62-99D6-72578981FF6A}" type="pres">
      <dgm:prSet presAssocID="{B762458F-1475-4530-9BE6-AA063F792041}" presName="node" presStyleLbl="node1" presStyleIdx="2" presStyleCnt="4" custScaleX="156214" custScaleY="120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CC955-8E5C-425D-8F33-778ABB649F5E}" type="pres">
      <dgm:prSet presAssocID="{0E7FF46A-95E3-45FC-800F-E58F789696A5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4485A99-DC0A-44E4-B9D6-2D313235BCC0}" type="pres">
      <dgm:prSet presAssocID="{0E7FF46A-95E3-45FC-800F-E58F789696A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DF083C-2F5F-4B4B-A08C-ADB9AD8985BB}" type="pres">
      <dgm:prSet presAssocID="{7616AA4E-CFD9-4B08-A21F-74A65B34DD89}" presName="node" presStyleLbl="node1" presStyleIdx="3" presStyleCnt="4" custScaleX="166173" custScaleY="149823" custRadScaleRad="12363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ABCE09-ADEF-4D60-BEF0-ED7A761542C4}" type="presOf" srcId="{02AA798E-8CF1-40E3-8475-1FA10C90F46E}" destId="{FA47A066-3ADA-4F35-876E-4740D99BB10C}" srcOrd="1" destOrd="0" presId="urn:microsoft.com/office/officeart/2005/8/layout/radial5"/>
    <dgm:cxn modelId="{88ADD589-AEAA-4C5E-8F88-9D52C9747D7D}" srcId="{4F8A4450-EFB3-4B14-BFC2-F5AA658FE50F}" destId="{7616AA4E-CFD9-4B08-A21F-74A65B34DD89}" srcOrd="3" destOrd="0" parTransId="{0E7FF46A-95E3-45FC-800F-E58F789696A5}" sibTransId="{2FA15BFC-B929-4CD9-A1AF-C2CD723B844A}"/>
    <dgm:cxn modelId="{458C50F8-F9E0-4B60-AD60-033F688EA6AA}" type="presOf" srcId="{02AA798E-8CF1-40E3-8475-1FA10C90F46E}" destId="{5756FD8B-DACC-4144-970B-471A365BF38A}" srcOrd="0" destOrd="0" presId="urn:microsoft.com/office/officeart/2005/8/layout/radial5"/>
    <dgm:cxn modelId="{3656E3FC-E77D-46AA-B9D6-3FCF384CC2CB}" type="presOf" srcId="{D008B90C-5569-4CA7-87AD-3D57F264412B}" destId="{80C8B346-F34E-406E-8360-AF9545C9BCFA}" srcOrd="1" destOrd="0" presId="urn:microsoft.com/office/officeart/2005/8/layout/radial5"/>
    <dgm:cxn modelId="{88C19D53-3827-4D26-9A3A-4A0B05651B3D}" type="presOf" srcId="{4F8A4450-EFB3-4B14-BFC2-F5AA658FE50F}" destId="{EB3B80AA-3B0C-4101-95BC-5D404614EF8D}" srcOrd="0" destOrd="0" presId="urn:microsoft.com/office/officeart/2005/8/layout/radial5"/>
    <dgm:cxn modelId="{6A9C99A1-79A1-47FD-887A-D794063C82F4}" type="presOf" srcId="{B7C04E4D-7292-44D3-A8FA-EF435547A792}" destId="{E9B2A861-020F-44FF-8B93-61CC8C0A8BEA}" srcOrd="0" destOrd="0" presId="urn:microsoft.com/office/officeart/2005/8/layout/radial5"/>
    <dgm:cxn modelId="{92773730-70A0-48D9-B6E6-44C81D05BD1E}" type="presOf" srcId="{BABF9163-4274-416F-BD74-DD8B97939D5E}" destId="{F8DE4727-FCC2-416C-930C-878EAF3BCEF2}" srcOrd="0" destOrd="0" presId="urn:microsoft.com/office/officeart/2005/8/layout/radial5"/>
    <dgm:cxn modelId="{EBD6E37C-0BF8-4584-9A47-7A3B72262E62}" type="presOf" srcId="{B762458F-1475-4530-9BE6-AA063F792041}" destId="{AE8C907F-9D7B-4B62-99D6-72578981FF6A}" srcOrd="0" destOrd="0" presId="urn:microsoft.com/office/officeart/2005/8/layout/radial5"/>
    <dgm:cxn modelId="{3E2565BB-C966-4ED2-95C9-121205C0881E}" type="presOf" srcId="{D008B90C-5569-4CA7-87AD-3D57F264412B}" destId="{959E1B21-7C52-45A2-B51B-77F5F7936462}" srcOrd="0" destOrd="0" presId="urn:microsoft.com/office/officeart/2005/8/layout/radial5"/>
    <dgm:cxn modelId="{B6432E12-299F-4AFA-8CA4-43EEA730C2E7}" srcId="{B7C04E4D-7292-44D3-A8FA-EF435547A792}" destId="{4F8A4450-EFB3-4B14-BFC2-F5AA658FE50F}" srcOrd="0" destOrd="0" parTransId="{9B5CF0EC-D798-4976-A273-4B5BDB0E7033}" sibTransId="{06D86545-5DAE-443A-BBAB-D698802DF0AC}"/>
    <dgm:cxn modelId="{8AED423A-8F92-416C-8A4D-140D88B7AFC3}" type="presOf" srcId="{22AFED95-5ABD-4FAE-A6FC-DC3C87F14B32}" destId="{E20A8AC5-2951-48FD-B6B2-AD2AA718172E}" srcOrd="0" destOrd="0" presId="urn:microsoft.com/office/officeart/2005/8/layout/radial5"/>
    <dgm:cxn modelId="{50CB3404-957B-47B1-AEE6-7248F002B4B4}" type="presOf" srcId="{0E7FF46A-95E3-45FC-800F-E58F789696A5}" destId="{A4485A99-DC0A-44E4-B9D6-2D313235BCC0}" srcOrd="1" destOrd="0" presId="urn:microsoft.com/office/officeart/2005/8/layout/radial5"/>
    <dgm:cxn modelId="{7415C46C-1EBE-474B-AED9-57018FBC04CA}" srcId="{4F8A4450-EFB3-4B14-BFC2-F5AA658FE50F}" destId="{22AFED95-5ABD-4FAE-A6FC-DC3C87F14B32}" srcOrd="1" destOrd="0" parTransId="{D008B90C-5569-4CA7-87AD-3D57F264412B}" sibTransId="{A6769867-99B3-4F1A-AD01-409EA7F2EC46}"/>
    <dgm:cxn modelId="{48B795DC-CC61-4D3C-9A05-E7C066F5F268}" srcId="{4F8A4450-EFB3-4B14-BFC2-F5AA658FE50F}" destId="{B762458F-1475-4530-9BE6-AA063F792041}" srcOrd="2" destOrd="0" parTransId="{67B0B093-6B50-4CE3-9D78-007D7762E7D9}" sibTransId="{352AE5EB-AA76-4539-9BF5-8A96211D62A0}"/>
    <dgm:cxn modelId="{D9343AD9-DCA7-424D-B82B-D330C25A02FC}" type="presOf" srcId="{67B0B093-6B50-4CE3-9D78-007D7762E7D9}" destId="{7A164D07-23B5-4D4B-92B1-FF59E69B899D}" srcOrd="0" destOrd="0" presId="urn:microsoft.com/office/officeart/2005/8/layout/radial5"/>
    <dgm:cxn modelId="{0985585F-348F-4131-894D-2871FF951F51}" type="presOf" srcId="{67B0B093-6B50-4CE3-9D78-007D7762E7D9}" destId="{FE028767-C86C-4DBD-9EB6-BA3F872C0168}" srcOrd="1" destOrd="0" presId="urn:microsoft.com/office/officeart/2005/8/layout/radial5"/>
    <dgm:cxn modelId="{F87B5FAA-390E-45E4-840A-54386DE67F9E}" srcId="{4F8A4450-EFB3-4B14-BFC2-F5AA658FE50F}" destId="{BABF9163-4274-416F-BD74-DD8B97939D5E}" srcOrd="0" destOrd="0" parTransId="{02AA798E-8CF1-40E3-8475-1FA10C90F46E}" sibTransId="{2C96296F-C99E-4AAD-B7EA-A21F542E1BDB}"/>
    <dgm:cxn modelId="{BDDDED16-3CBD-4D82-9472-B7D37F935189}" type="presOf" srcId="{7616AA4E-CFD9-4B08-A21F-74A65B34DD89}" destId="{49DF083C-2F5F-4B4B-A08C-ADB9AD8985BB}" srcOrd="0" destOrd="0" presId="urn:microsoft.com/office/officeart/2005/8/layout/radial5"/>
    <dgm:cxn modelId="{558C974A-0EE1-4678-A38C-F2FDF2AAEF3B}" type="presOf" srcId="{0E7FF46A-95E3-45FC-800F-E58F789696A5}" destId="{FF1CC955-8E5C-425D-8F33-778ABB649F5E}" srcOrd="0" destOrd="0" presId="urn:microsoft.com/office/officeart/2005/8/layout/radial5"/>
    <dgm:cxn modelId="{0C9017EF-3910-47A4-972C-79DEE8D7EBCD}" type="presParOf" srcId="{E9B2A861-020F-44FF-8B93-61CC8C0A8BEA}" destId="{EB3B80AA-3B0C-4101-95BC-5D404614EF8D}" srcOrd="0" destOrd="0" presId="urn:microsoft.com/office/officeart/2005/8/layout/radial5"/>
    <dgm:cxn modelId="{28C2D5D1-C7BE-486F-B01E-05702FD643B7}" type="presParOf" srcId="{E9B2A861-020F-44FF-8B93-61CC8C0A8BEA}" destId="{5756FD8B-DACC-4144-970B-471A365BF38A}" srcOrd="1" destOrd="0" presId="urn:microsoft.com/office/officeart/2005/8/layout/radial5"/>
    <dgm:cxn modelId="{5DE0412B-FDE5-4687-ACAF-67CEA3288597}" type="presParOf" srcId="{5756FD8B-DACC-4144-970B-471A365BF38A}" destId="{FA47A066-3ADA-4F35-876E-4740D99BB10C}" srcOrd="0" destOrd="0" presId="urn:microsoft.com/office/officeart/2005/8/layout/radial5"/>
    <dgm:cxn modelId="{0E84D6CB-C189-42ED-929D-D360A08F4103}" type="presParOf" srcId="{E9B2A861-020F-44FF-8B93-61CC8C0A8BEA}" destId="{F8DE4727-FCC2-416C-930C-878EAF3BCEF2}" srcOrd="2" destOrd="0" presId="urn:microsoft.com/office/officeart/2005/8/layout/radial5"/>
    <dgm:cxn modelId="{4FB17D7E-2940-449D-9500-CB2DEE6C979B}" type="presParOf" srcId="{E9B2A861-020F-44FF-8B93-61CC8C0A8BEA}" destId="{959E1B21-7C52-45A2-B51B-77F5F7936462}" srcOrd="3" destOrd="0" presId="urn:microsoft.com/office/officeart/2005/8/layout/radial5"/>
    <dgm:cxn modelId="{7BE6379D-6203-4F62-A9A9-BE6684F7FA31}" type="presParOf" srcId="{959E1B21-7C52-45A2-B51B-77F5F7936462}" destId="{80C8B346-F34E-406E-8360-AF9545C9BCFA}" srcOrd="0" destOrd="0" presId="urn:microsoft.com/office/officeart/2005/8/layout/radial5"/>
    <dgm:cxn modelId="{6B3B3722-A5E7-4BA0-8744-B3FF1B73D9E9}" type="presParOf" srcId="{E9B2A861-020F-44FF-8B93-61CC8C0A8BEA}" destId="{E20A8AC5-2951-48FD-B6B2-AD2AA718172E}" srcOrd="4" destOrd="0" presId="urn:microsoft.com/office/officeart/2005/8/layout/radial5"/>
    <dgm:cxn modelId="{F92ABA58-CCA2-4977-BB70-1EF082D365BA}" type="presParOf" srcId="{E9B2A861-020F-44FF-8B93-61CC8C0A8BEA}" destId="{7A164D07-23B5-4D4B-92B1-FF59E69B899D}" srcOrd="5" destOrd="0" presId="urn:microsoft.com/office/officeart/2005/8/layout/radial5"/>
    <dgm:cxn modelId="{454C1728-1D73-48EF-8ACB-91A790DD46EC}" type="presParOf" srcId="{7A164D07-23B5-4D4B-92B1-FF59E69B899D}" destId="{FE028767-C86C-4DBD-9EB6-BA3F872C0168}" srcOrd="0" destOrd="0" presId="urn:microsoft.com/office/officeart/2005/8/layout/radial5"/>
    <dgm:cxn modelId="{1CF05DC1-869B-4695-9C11-BDE7075B9FA0}" type="presParOf" srcId="{E9B2A861-020F-44FF-8B93-61CC8C0A8BEA}" destId="{AE8C907F-9D7B-4B62-99D6-72578981FF6A}" srcOrd="6" destOrd="0" presId="urn:microsoft.com/office/officeart/2005/8/layout/radial5"/>
    <dgm:cxn modelId="{41F6D7F5-77E4-418D-AF7B-6F3413643AC0}" type="presParOf" srcId="{E9B2A861-020F-44FF-8B93-61CC8C0A8BEA}" destId="{FF1CC955-8E5C-425D-8F33-778ABB649F5E}" srcOrd="7" destOrd="0" presId="urn:microsoft.com/office/officeart/2005/8/layout/radial5"/>
    <dgm:cxn modelId="{C39246AB-72DB-4CDA-8CCB-EFF8333A2126}" type="presParOf" srcId="{FF1CC955-8E5C-425D-8F33-778ABB649F5E}" destId="{A4485A99-DC0A-44E4-B9D6-2D313235BCC0}" srcOrd="0" destOrd="0" presId="urn:microsoft.com/office/officeart/2005/8/layout/radial5"/>
    <dgm:cxn modelId="{9538623A-9AA3-4CDD-A7E9-C3CD0E61E05B}" type="presParOf" srcId="{E9B2A861-020F-44FF-8B93-61CC8C0A8BEA}" destId="{49DF083C-2F5F-4B4B-A08C-ADB9AD8985B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104B7-32B7-4558-A894-045866C85199}">
      <dsp:nvSpPr>
        <dsp:cNvPr id="0" name=""/>
        <dsp:cNvSpPr/>
      </dsp:nvSpPr>
      <dsp:spPr>
        <a:xfrm>
          <a:off x="3258097" y="1628082"/>
          <a:ext cx="1713382" cy="1496362"/>
        </a:xfrm>
        <a:prstGeom prst="ellipse">
          <a:avLst/>
        </a:prstGeom>
        <a:gradFill rotWithShape="1">
          <a:gsLst>
            <a:gs pos="0">
              <a:schemeClr val="accent5">
                <a:tint val="1000"/>
                <a:satMod val="255000"/>
              </a:schemeClr>
            </a:gs>
            <a:gs pos="55000">
              <a:schemeClr val="accent5">
                <a:tint val="12000"/>
                <a:satMod val="255000"/>
              </a:schemeClr>
            </a:gs>
            <a:gs pos="100000">
              <a:schemeClr val="accent5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Органы мишени</a:t>
          </a:r>
          <a:endParaRPr lang="ru-RU" sz="1800" b="1" kern="1200" dirty="0">
            <a:latin typeface="+mn-lt"/>
            <a:cs typeface="Times New Roman" pitchFamily="18" charset="0"/>
          </a:endParaRPr>
        </a:p>
      </dsp:txBody>
      <dsp:txXfrm>
        <a:off x="3509016" y="1847219"/>
        <a:ext cx="1211544" cy="1058088"/>
      </dsp:txXfrm>
    </dsp:sp>
    <dsp:sp modelId="{FA1109C0-9A21-406A-822E-233BA1849FAF}">
      <dsp:nvSpPr>
        <dsp:cNvPr id="0" name=""/>
        <dsp:cNvSpPr/>
      </dsp:nvSpPr>
      <dsp:spPr>
        <a:xfrm rot="16200000">
          <a:off x="4014991" y="1233154"/>
          <a:ext cx="199593" cy="42456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044930" y="1348005"/>
        <a:ext cx="139715" cy="254738"/>
      </dsp:txXfrm>
    </dsp:sp>
    <dsp:sp modelId="{8619FA74-CC93-4B23-B0AF-9ADDEC6371B4}">
      <dsp:nvSpPr>
        <dsp:cNvPr id="0" name=""/>
        <dsp:cNvSpPr/>
      </dsp:nvSpPr>
      <dsp:spPr>
        <a:xfrm>
          <a:off x="2421240" y="2777"/>
          <a:ext cx="3387095" cy="1248712"/>
        </a:xfrm>
        <a:prstGeom prst="ellipse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Пазухи носа</a:t>
          </a:r>
          <a:endParaRPr lang="ru-RU" sz="2000" b="1" kern="1200" dirty="0">
            <a:latin typeface="+mn-lt"/>
            <a:cs typeface="Times New Roman" pitchFamily="18" charset="0"/>
          </a:endParaRPr>
        </a:p>
      </dsp:txBody>
      <dsp:txXfrm>
        <a:off x="2917269" y="185647"/>
        <a:ext cx="2395037" cy="882972"/>
      </dsp:txXfrm>
    </dsp:sp>
    <dsp:sp modelId="{95594CF4-34BD-4377-9860-B8A6D004EA3E}">
      <dsp:nvSpPr>
        <dsp:cNvPr id="0" name=""/>
        <dsp:cNvSpPr/>
      </dsp:nvSpPr>
      <dsp:spPr>
        <a:xfrm rot="106866">
          <a:off x="5201780" y="2206439"/>
          <a:ext cx="556714" cy="42456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201811" y="2289372"/>
        <a:ext cx="429345" cy="254738"/>
      </dsp:txXfrm>
    </dsp:sp>
    <dsp:sp modelId="{A8E65ACA-E9E5-4736-B7E9-1D8D160848A0}">
      <dsp:nvSpPr>
        <dsp:cNvPr id="0" name=""/>
        <dsp:cNvSpPr/>
      </dsp:nvSpPr>
      <dsp:spPr>
        <a:xfrm>
          <a:off x="6020331" y="1489392"/>
          <a:ext cx="1997240" cy="1954359"/>
        </a:xfrm>
        <a:prstGeom prst="ellipse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Легкие</a:t>
          </a:r>
          <a:endParaRPr lang="ru-RU" sz="2000" b="1" kern="1200" dirty="0">
            <a:latin typeface="+mn-lt"/>
            <a:cs typeface="Times New Roman" pitchFamily="18" charset="0"/>
          </a:endParaRPr>
        </a:p>
      </dsp:txBody>
      <dsp:txXfrm>
        <a:off x="6312820" y="1775601"/>
        <a:ext cx="1412262" cy="1381941"/>
      </dsp:txXfrm>
    </dsp:sp>
    <dsp:sp modelId="{8BE1AE0B-A0C2-4D89-ACEB-F3C79F9A0578}">
      <dsp:nvSpPr>
        <dsp:cNvPr id="0" name=""/>
        <dsp:cNvSpPr/>
      </dsp:nvSpPr>
      <dsp:spPr>
        <a:xfrm rot="5454025">
          <a:off x="3999571" y="3096127"/>
          <a:ext cx="201133" cy="424562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030215" y="3150873"/>
        <a:ext cx="140793" cy="254738"/>
      </dsp:txXfrm>
    </dsp:sp>
    <dsp:sp modelId="{501ECA2F-0DE1-4CA4-8449-656EA23AB514}">
      <dsp:nvSpPr>
        <dsp:cNvPr id="0" name=""/>
        <dsp:cNvSpPr/>
      </dsp:nvSpPr>
      <dsp:spPr>
        <a:xfrm>
          <a:off x="2393706" y="3503815"/>
          <a:ext cx="3387095" cy="1248712"/>
        </a:xfrm>
        <a:prstGeom prst="ellipse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Кишечник</a:t>
          </a:r>
          <a:endParaRPr lang="ru-RU" sz="2000" b="1" kern="1200" dirty="0">
            <a:latin typeface="+mn-lt"/>
            <a:cs typeface="Times New Roman" pitchFamily="18" charset="0"/>
          </a:endParaRPr>
        </a:p>
      </dsp:txBody>
      <dsp:txXfrm>
        <a:off x="2889735" y="3686685"/>
        <a:ext cx="2395037" cy="882972"/>
      </dsp:txXfrm>
    </dsp:sp>
    <dsp:sp modelId="{965AC209-F4DF-4536-9E76-5F0BBF204E04}">
      <dsp:nvSpPr>
        <dsp:cNvPr id="0" name=""/>
        <dsp:cNvSpPr/>
      </dsp:nvSpPr>
      <dsp:spPr>
        <a:xfrm rot="10608372">
          <a:off x="2342619" y="2294206"/>
          <a:ext cx="622223" cy="457270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1000"/>
                <a:satMod val="255000"/>
              </a:schemeClr>
            </a:gs>
            <a:gs pos="55000">
              <a:schemeClr val="dk1">
                <a:tint val="12000"/>
                <a:satMod val="255000"/>
              </a:schemeClr>
            </a:gs>
            <a:gs pos="100000">
              <a:schemeClr val="dk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479693" y="2381839"/>
        <a:ext cx="485042" cy="274362"/>
      </dsp:txXfrm>
    </dsp:sp>
    <dsp:sp modelId="{7B8A33F3-B1B9-4B95-87DF-A7185734C457}">
      <dsp:nvSpPr>
        <dsp:cNvPr id="0" name=""/>
        <dsp:cNvSpPr/>
      </dsp:nvSpPr>
      <dsp:spPr>
        <a:xfrm>
          <a:off x="0" y="1499834"/>
          <a:ext cx="2089270" cy="2095489"/>
        </a:xfrm>
        <a:prstGeom prst="ellipse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Печень</a:t>
          </a:r>
          <a:r>
            <a:rPr lang="ru-RU" sz="2000" b="1" kern="1200" baseline="0" dirty="0" smtClean="0">
              <a:latin typeface="+mn-lt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+mn-lt"/>
              <a:cs typeface="Times New Roman" pitchFamily="18" charset="0"/>
            </a:rPr>
            <a:t>ПЖЖ</a:t>
          </a:r>
          <a:endParaRPr lang="ru-RU" sz="2000" b="1" kern="1200" dirty="0">
            <a:latin typeface="+mn-lt"/>
            <a:cs typeface="Times New Roman" pitchFamily="18" charset="0"/>
          </a:endParaRPr>
        </a:p>
      </dsp:txBody>
      <dsp:txXfrm>
        <a:off x="305967" y="1806711"/>
        <a:ext cx="1477336" cy="14817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4180D-72A2-4FB8-9D7A-5AB876A48FE9}">
      <dsp:nvSpPr>
        <dsp:cNvPr id="0" name=""/>
        <dsp:cNvSpPr/>
      </dsp:nvSpPr>
      <dsp:spPr>
        <a:xfrm>
          <a:off x="2196556" y="522509"/>
          <a:ext cx="3734899" cy="10848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Нарушение функции поджелудочной железы</a:t>
          </a:r>
          <a:endParaRPr lang="ru-RU" sz="2000" b="1" kern="1200" dirty="0">
            <a:latin typeface="+mn-lt"/>
            <a:cs typeface="Times New Roman" pitchFamily="18" charset="0"/>
          </a:endParaRPr>
        </a:p>
      </dsp:txBody>
      <dsp:txXfrm>
        <a:off x="2228331" y="554284"/>
        <a:ext cx="3671349" cy="1021331"/>
      </dsp:txXfrm>
    </dsp:sp>
    <dsp:sp modelId="{E08B330F-D72A-4A4B-9507-08CE841B564B}">
      <dsp:nvSpPr>
        <dsp:cNvPr id="0" name=""/>
        <dsp:cNvSpPr/>
      </dsp:nvSpPr>
      <dsp:spPr>
        <a:xfrm rot="3214786">
          <a:off x="4660826" y="2090008"/>
          <a:ext cx="599104" cy="3797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774738" y="2165950"/>
        <a:ext cx="371280" cy="227824"/>
      </dsp:txXfrm>
    </dsp:sp>
    <dsp:sp modelId="{87D58A56-E003-4D95-8417-E2DF9A06F784}">
      <dsp:nvSpPr>
        <dsp:cNvPr id="0" name=""/>
        <dsp:cNvSpPr/>
      </dsp:nvSpPr>
      <dsp:spPr>
        <a:xfrm>
          <a:off x="4392486" y="2952333"/>
          <a:ext cx="2928528" cy="10848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Нарушения в кишечнике</a:t>
          </a:r>
          <a:endParaRPr lang="ru-RU" sz="2000" b="1" kern="1200" dirty="0">
            <a:latin typeface="+mn-lt"/>
            <a:cs typeface="Times New Roman" pitchFamily="18" charset="0"/>
          </a:endParaRPr>
        </a:p>
      </dsp:txBody>
      <dsp:txXfrm>
        <a:off x="4424261" y="2984108"/>
        <a:ext cx="2864978" cy="1021331"/>
      </dsp:txXfrm>
    </dsp:sp>
    <dsp:sp modelId="{41E503A5-0B35-4C74-B965-A3C5FD5D26F1}">
      <dsp:nvSpPr>
        <dsp:cNvPr id="0" name=""/>
        <dsp:cNvSpPr/>
      </dsp:nvSpPr>
      <dsp:spPr>
        <a:xfrm rot="10850256">
          <a:off x="3718534" y="3278039"/>
          <a:ext cx="599104" cy="3797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832446" y="3353981"/>
        <a:ext cx="371280" cy="227824"/>
      </dsp:txXfrm>
    </dsp:sp>
    <dsp:sp modelId="{AE936D12-83D0-4680-9D4A-52513776BFCB}">
      <dsp:nvSpPr>
        <dsp:cNvPr id="0" name=""/>
        <dsp:cNvSpPr/>
      </dsp:nvSpPr>
      <dsp:spPr>
        <a:xfrm>
          <a:off x="744340" y="2898785"/>
          <a:ext cx="2899345" cy="10848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Хроническое воспаление в </a:t>
          </a:r>
          <a:r>
            <a:rPr lang="ru-RU" sz="2000" b="1" kern="1200" dirty="0" err="1" smtClean="0">
              <a:latin typeface="+mn-lt"/>
              <a:cs typeface="Times New Roman" pitchFamily="18" charset="0"/>
            </a:rPr>
            <a:t>бронхолегочной</a:t>
          </a:r>
          <a:r>
            <a:rPr lang="ru-RU" sz="2000" b="1" kern="1200" dirty="0" smtClean="0">
              <a:latin typeface="+mn-lt"/>
              <a:cs typeface="Times New Roman" pitchFamily="18" charset="0"/>
            </a:rPr>
            <a:t> системе</a:t>
          </a:r>
          <a:endParaRPr lang="ru-RU" sz="2000" b="1" kern="1200" dirty="0">
            <a:latin typeface="+mn-lt"/>
            <a:cs typeface="Times New Roman" pitchFamily="18" charset="0"/>
          </a:endParaRPr>
        </a:p>
      </dsp:txBody>
      <dsp:txXfrm>
        <a:off x="776115" y="2930560"/>
        <a:ext cx="2835795" cy="1021331"/>
      </dsp:txXfrm>
    </dsp:sp>
    <dsp:sp modelId="{EBEE1B7E-4E99-4698-8B96-2BDA16DEAEEF}">
      <dsp:nvSpPr>
        <dsp:cNvPr id="0" name=""/>
        <dsp:cNvSpPr/>
      </dsp:nvSpPr>
      <dsp:spPr>
        <a:xfrm rot="18492043">
          <a:off x="2829457" y="2063234"/>
          <a:ext cx="599104" cy="3797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943369" y="2139176"/>
        <a:ext cx="371280" cy="227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0.48246</cdr:x>
      <cdr:y>0.04918</cdr:y>
    </cdr:from>
    <cdr:to>
      <cdr:x>0.55683</cdr:x>
      <cdr:y>0.18231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60440" y="216024"/>
          <a:ext cx="610497" cy="584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latin typeface="Arial" pitchFamily="34" charset="0"/>
              <a:cs typeface="Arial" pitchFamily="34" charset="0"/>
            </a:rPr>
            <a:t>*</a:t>
          </a:r>
          <a:endParaRPr lang="ru-RU" sz="3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0.69298</cdr:x>
      <cdr:y>0.19672</cdr:y>
    </cdr:from>
    <cdr:to>
      <cdr:x>0.76736</cdr:x>
      <cdr:y>0.32985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88632" y="864096"/>
          <a:ext cx="610579" cy="584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latin typeface="Arial" pitchFamily="34" charset="0"/>
              <a:cs typeface="Arial" pitchFamily="34" charset="0"/>
            </a:rPr>
            <a:t>*</a:t>
          </a:r>
          <a:endParaRPr lang="ru-RU" sz="3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0.64912</cdr:x>
      <cdr:y>0.2623</cdr:y>
    </cdr:from>
    <cdr:to>
      <cdr:x>0.72349</cdr:x>
      <cdr:y>0.39543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28592" y="1152128"/>
          <a:ext cx="610497" cy="584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latin typeface="Arial" pitchFamily="34" charset="0"/>
              <a:cs typeface="Arial" pitchFamily="34" charset="0"/>
            </a:rPr>
            <a:t>*</a:t>
          </a:r>
          <a:endParaRPr lang="ru-RU" sz="3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0.42105</cdr:x>
      <cdr:y>0.06557</cdr:y>
    </cdr:from>
    <cdr:to>
      <cdr:x>0.49543</cdr:x>
      <cdr:y>0.1987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456384" y="288032"/>
          <a:ext cx="610579" cy="584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latin typeface="Arial" pitchFamily="34" charset="0"/>
              <a:cs typeface="Arial" pitchFamily="34" charset="0"/>
            </a:rPr>
            <a:t>*</a:t>
          </a:r>
          <a:endParaRPr lang="ru-RU" sz="3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0.20175</cdr:x>
      <cdr:y>0.47541</cdr:y>
    </cdr:from>
    <cdr:to>
      <cdr:x>0.27613</cdr:x>
      <cdr:y>0.60854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656184" y="2088232"/>
          <a:ext cx="610579" cy="584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latin typeface="Arial" pitchFamily="34" charset="0"/>
              <a:cs typeface="Arial" pitchFamily="34" charset="0"/>
            </a:rPr>
            <a:t>*</a:t>
          </a:r>
          <a:endParaRPr lang="ru-RU" sz="32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0.25439</cdr:x>
      <cdr:y>0.34426</cdr:y>
    </cdr:from>
    <cdr:to>
      <cdr:x>0.32876</cdr:x>
      <cdr:y>0.47739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088232" y="1512168"/>
          <a:ext cx="610497" cy="584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latin typeface="Arial" pitchFamily="34" charset="0"/>
              <a:cs typeface="Arial" pitchFamily="34" charset="0"/>
            </a:rPr>
            <a:t>*</a:t>
          </a:r>
          <a:endParaRPr lang="ru-RU" sz="32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Пищевая коррекция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нутритивного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статуса у детей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Ставропольского края, страдающих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муковисцидозом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7257256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Пономарева Т.А.,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Леденева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Л.Н.,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Синдяшкина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Д.Н.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госпитальной педиатрии,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СтГМУ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Подсаливание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пищи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7" y="1916832"/>
            <a:ext cx="8229600" cy="4325112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/>
              <a:t>Слабосоленую (не копченую) </a:t>
            </a:r>
          </a:p>
          <a:p>
            <a:pPr lvl="0" algn="ctr"/>
            <a:r>
              <a:rPr lang="ru-RU" sz="3200" b="1" dirty="0" smtClean="0"/>
              <a:t>жирную морскую рыбу</a:t>
            </a:r>
          </a:p>
          <a:p>
            <a:pPr lvl="0" algn="ctr">
              <a:buNone/>
            </a:pPr>
            <a:r>
              <a:rPr lang="ru-RU" sz="3200" b="1" dirty="0" smtClean="0"/>
              <a:t>Сельдь </a:t>
            </a:r>
          </a:p>
          <a:p>
            <a:pPr lvl="0" algn="ctr">
              <a:buNone/>
            </a:pPr>
            <a:r>
              <a:rPr lang="ru-RU" sz="3200" b="1" dirty="0" smtClean="0"/>
              <a:t>Семга</a:t>
            </a:r>
          </a:p>
          <a:p>
            <a:pPr lvl="0" algn="ctr">
              <a:buNone/>
            </a:pPr>
            <a:r>
              <a:rPr lang="ru-RU" sz="3200" b="1" dirty="0" smtClean="0"/>
              <a:t> Форель </a:t>
            </a:r>
          </a:p>
          <a:p>
            <a:pPr lvl="0" algn="ctr"/>
            <a:r>
              <a:rPr lang="ru-RU" sz="3200" b="1" dirty="0" smtClean="0"/>
              <a:t>Лососевые </a:t>
            </a:r>
          </a:p>
          <a:p>
            <a:pPr lvl="0" algn="ctr"/>
            <a:r>
              <a:rPr lang="ru-RU" sz="3200" b="1" dirty="0" smtClean="0"/>
              <a:t>Скумбрия</a:t>
            </a:r>
          </a:p>
          <a:p>
            <a:pPr lvl="0" algn="ctr"/>
            <a:r>
              <a:rPr lang="ru-RU" sz="3200" b="1" dirty="0" smtClean="0"/>
              <a:t> Красная икра </a:t>
            </a:r>
          </a:p>
          <a:p>
            <a:pPr lvl="0" algn="ctr"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581128"/>
            <a:ext cx="2359117" cy="195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341" y="4797153"/>
            <a:ext cx="28151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Комфортное пищеварение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53650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Растительные масла (льняное, тыквенное, кедровое, масло грецкого ореха, проростков пшеницы, соевое, рапсовое, подсолнечное, кукурузное, оливковое)</a:t>
            </a:r>
          </a:p>
          <a:p>
            <a:pPr algn="just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В НЕРАФИНИРОВАННОМ ВИДЕ!</a:t>
            </a:r>
          </a:p>
          <a:p>
            <a:pPr algn="ctr">
              <a:buNone/>
            </a:pPr>
            <a:r>
              <a:rPr lang="ru-RU" sz="3200" b="1" dirty="0" smtClean="0"/>
              <a:t>НЕ ПРОГРЕВАТЬ!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Улучшение биоценоза кишечника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Ежедневное употребление кисломолочных продуктов, обогащенных живыми штаммами </a:t>
            </a:r>
            <a:r>
              <a:rPr lang="ru-RU" sz="3200" b="1" dirty="0" err="1" smtClean="0"/>
              <a:t>пробиотиков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бифидобактерий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лактобактерий</a:t>
            </a:r>
            <a:r>
              <a:rPr lang="ru-RU" sz="3200" b="1" dirty="0" smtClean="0"/>
              <a:t>)</a:t>
            </a:r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ЙОГУРТЫ: АКТИВИА, АКТИМЕЛЬ, ИММУНЕЛЕ</a:t>
            </a:r>
          </a:p>
          <a:p>
            <a:pPr algn="ctr">
              <a:buNone/>
            </a:pPr>
            <a:r>
              <a:rPr lang="ru-RU" sz="3200" b="1" dirty="0" smtClean="0"/>
              <a:t>С КОРОТКИМ СРОКОМ ХРАНЕНИЯ!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Нежелательные продукты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187952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Тугоплавкие жиры (маргарин, кулинарные жиры, жареные, копченые, колбасные изделия)</a:t>
            </a:r>
          </a:p>
          <a:p>
            <a:pPr algn="just"/>
            <a:r>
              <a:rPr lang="ru-RU" b="1" dirty="0" smtClean="0"/>
              <a:t>Крепкие бульоны</a:t>
            </a:r>
          </a:p>
          <a:p>
            <a:pPr algn="just"/>
            <a:r>
              <a:rPr lang="ru-RU" b="1" dirty="0" smtClean="0"/>
              <a:t>Очень острые блюда и пряности</a:t>
            </a:r>
          </a:p>
          <a:p>
            <a:pPr algn="just"/>
            <a:r>
              <a:rPr lang="ru-RU" b="1" dirty="0" smtClean="0"/>
              <a:t>Продукты, содержащие стабилизаторы, искусственные красители и консерванты (чипсы, сухарики, газированные напитки, употребляемые натощак или взамен основного приема пищи)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статистической значимости различий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массо-ростовых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показателей в группах детей больных МВ в СК,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г. Москва, РФ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816056"/>
              </p:ext>
            </p:extLst>
          </p:nvPr>
        </p:nvGraphicFramePr>
        <p:xfrm>
          <a:off x="467544" y="2533650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Питание детей с МВ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849661"/>
              </p:ext>
            </p:extLst>
          </p:nvPr>
        </p:nvGraphicFramePr>
        <p:xfrm>
          <a:off x="611188" y="162877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Питание детей с МВ при выраженной гипотрофии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063289"/>
              </p:ext>
            </p:extLst>
          </p:nvPr>
        </p:nvGraphicFramePr>
        <p:xfrm>
          <a:off x="611188" y="1700213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Лечебное питание детей с МВ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1 года до 10 лет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322020"/>
              </p:ext>
            </p:extLst>
          </p:nvPr>
        </p:nvGraphicFramePr>
        <p:xfrm>
          <a:off x="539750" y="1628775"/>
          <a:ext cx="8183563" cy="489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Лечебное питание детей с МВ  после 10 лет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705075"/>
              </p:ext>
            </p:extLst>
          </p:nvPr>
        </p:nvGraphicFramePr>
        <p:xfrm>
          <a:off x="468313" y="1700213"/>
          <a:ext cx="8183562" cy="482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же такое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Педиа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Шур?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131620"/>
              </p:ext>
            </p:extLst>
          </p:nvPr>
        </p:nvGraphicFramePr>
        <p:xfrm>
          <a:off x="468313" y="1412776"/>
          <a:ext cx="818356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Этиология нарушения питания при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муковисцидозе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(МВ)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924554"/>
              </p:ext>
            </p:extLst>
          </p:nvPr>
        </p:nvGraphicFramePr>
        <p:xfrm>
          <a:off x="467544" y="1628800"/>
          <a:ext cx="818356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985399"/>
              </p:ext>
            </p:extLst>
          </p:nvPr>
        </p:nvGraphicFramePr>
        <p:xfrm>
          <a:off x="467544" y="620688"/>
          <a:ext cx="818356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Собственное исследование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898156"/>
              </p:ext>
            </p:extLst>
          </p:nvPr>
        </p:nvGraphicFramePr>
        <p:xfrm>
          <a:off x="539750" y="1628775"/>
          <a:ext cx="8183563" cy="4968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эффективности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904782"/>
              </p:ext>
            </p:extLst>
          </p:nvPr>
        </p:nvGraphicFramePr>
        <p:xfrm>
          <a:off x="468313" y="162877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исследования исключены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001280"/>
              </p:ext>
            </p:extLst>
          </p:nvPr>
        </p:nvGraphicFramePr>
        <p:xfrm>
          <a:off x="467544" y="1700808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массы и роста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28313"/>
              </p:ext>
            </p:extLst>
          </p:nvPr>
        </p:nvGraphicFramePr>
        <p:xfrm>
          <a:off x="468313" y="162877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изменения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928338"/>
              </p:ext>
            </p:extLst>
          </p:nvPr>
        </p:nvGraphicFramePr>
        <p:xfrm>
          <a:off x="468313" y="162877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665887"/>
              </p:ext>
            </p:extLst>
          </p:nvPr>
        </p:nvGraphicFramePr>
        <p:xfrm>
          <a:off x="539750" y="1700213"/>
          <a:ext cx="818356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183880" cy="1051560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Благодарю за внимание</a:t>
            </a:r>
            <a:endParaRPr lang="ru-RU" b="1" dirty="0">
              <a:latin typeface="+mn-lt"/>
            </a:endParaRPr>
          </a:p>
        </p:txBody>
      </p:sp>
      <p:pic>
        <p:nvPicPr>
          <p:cNvPr id="4" name="Рисунок 9" descr="child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620688"/>
            <a:ext cx="310981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Причины недостаточности питания при МВ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203894"/>
              </p:ext>
            </p:extLst>
          </p:nvPr>
        </p:nvGraphicFramePr>
        <p:xfrm>
          <a:off x="467544" y="1556792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Базисная терапия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200" b="1" dirty="0" err="1" smtClean="0"/>
              <a:t>Муколитические</a:t>
            </a:r>
            <a:r>
              <a:rPr lang="ru-RU" sz="3200" b="1" dirty="0" smtClean="0"/>
              <a:t> препараты</a:t>
            </a:r>
          </a:p>
          <a:p>
            <a:pPr marL="109728" indent="0">
              <a:buNone/>
            </a:pPr>
            <a:r>
              <a:rPr lang="ru-RU" sz="3200" b="1" dirty="0" smtClean="0"/>
              <a:t>Антибактериальные препараты</a:t>
            </a:r>
          </a:p>
          <a:p>
            <a:pPr marL="109728" indent="0">
              <a:buNone/>
            </a:pPr>
            <a:r>
              <a:rPr lang="ru-RU" sz="3200" b="1" dirty="0" smtClean="0"/>
              <a:t>Ферментные препараты</a:t>
            </a:r>
          </a:p>
          <a:p>
            <a:pPr marL="109728" indent="0">
              <a:buNone/>
            </a:pPr>
            <a:r>
              <a:rPr lang="ru-RU" sz="3200" b="1" dirty="0" smtClean="0"/>
              <a:t>Препараты </a:t>
            </a:r>
            <a:r>
              <a:rPr lang="ru-RU" sz="3200" b="1" dirty="0" err="1" smtClean="0"/>
              <a:t>урсодезоксихолевой</a:t>
            </a:r>
            <a:r>
              <a:rPr lang="ru-RU" sz="3200" b="1" dirty="0" smtClean="0"/>
              <a:t> кислоты</a:t>
            </a:r>
          </a:p>
          <a:p>
            <a:pPr marL="109728" indent="0">
              <a:buNone/>
            </a:pPr>
            <a:r>
              <a:rPr lang="ru-RU" sz="3200" b="1" dirty="0" smtClean="0"/>
              <a:t>Витамины</a:t>
            </a:r>
          </a:p>
          <a:p>
            <a:pPr marL="109728" indent="0">
              <a:buNone/>
            </a:pPr>
            <a:r>
              <a:rPr lang="ru-RU" sz="3200" b="1" dirty="0" err="1" smtClean="0"/>
              <a:t>Кинезитерапия</a:t>
            </a:r>
            <a:endParaRPr lang="ru-RU" sz="3200" b="1" dirty="0" smtClean="0"/>
          </a:p>
          <a:p>
            <a:pPr marL="109728" indent="0" algn="ctr">
              <a:buNone/>
            </a:pPr>
            <a:r>
              <a:rPr lang="ru-RU" sz="3200" b="1" dirty="0" smtClean="0"/>
              <a:t>ДИЕТОТЕРАПИЯ, или ЛЕЧЕБНОЕ ПИТАНИЕ!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лечебного питания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880" cy="5040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600" b="1" dirty="0" smtClean="0"/>
              <a:t>Поддержание нормального физического развития ребенка - достижение ИМТ </a:t>
            </a:r>
            <a:r>
              <a:rPr lang="en-US" sz="3600" b="1" dirty="0" smtClean="0"/>
              <a:t>&gt;</a:t>
            </a:r>
            <a:r>
              <a:rPr lang="ru-RU" sz="3600" b="1" dirty="0" smtClean="0"/>
              <a:t> 50 перцентилей в любом возрастном периоде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b="1" dirty="0" smtClean="0"/>
              <a:t>Снижение частоты бронхо – легочных осложнений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b="1" dirty="0" smtClean="0"/>
              <a:t>Улучшение качества жизни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Принципы лечебного питания при МВ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Увеличение количества белка в пище в 1,5 раза</a:t>
            </a:r>
          </a:p>
          <a:p>
            <a:pPr algn="just"/>
            <a:r>
              <a:rPr lang="ru-RU" sz="3200" b="1" dirty="0" smtClean="0"/>
              <a:t>Увеличение или сохранение  физиологической нормы жира (40 – 50% энергетической емкости рациона)</a:t>
            </a:r>
          </a:p>
          <a:p>
            <a:pPr algn="just"/>
            <a:r>
              <a:rPr lang="ru-RU" sz="3200" b="1" dirty="0" smtClean="0"/>
              <a:t>Увеличение калорийности рациона в 1,5 – 2 раза </a:t>
            </a:r>
          </a:p>
          <a:p>
            <a:pPr algn="just"/>
            <a:r>
              <a:rPr lang="ru-RU" sz="3200" b="1" dirty="0" smtClean="0"/>
              <a:t>Дополнительное </a:t>
            </a:r>
            <a:r>
              <a:rPr lang="ru-RU" sz="3200" b="1" dirty="0" err="1" smtClean="0"/>
              <a:t>подсаливание</a:t>
            </a:r>
            <a:r>
              <a:rPr lang="ru-RU" sz="3200" b="1" dirty="0" smtClean="0"/>
              <a:t> пищи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Регулярное питание – 6 раз в день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47598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000" b="1" dirty="0" smtClean="0"/>
              <a:t>1) Завтрак</a:t>
            </a:r>
          </a:p>
          <a:p>
            <a:pPr marL="109728" indent="0" algn="ctr">
              <a:buNone/>
            </a:pPr>
            <a:r>
              <a:rPr lang="ru-RU" sz="4000" b="1" dirty="0" smtClean="0"/>
              <a:t>2) Второй завтрак</a:t>
            </a:r>
          </a:p>
          <a:p>
            <a:pPr marL="109728" indent="0" algn="ctr">
              <a:buNone/>
            </a:pPr>
            <a:r>
              <a:rPr lang="ru-RU" sz="4000" b="1" dirty="0" smtClean="0"/>
              <a:t>3) Обед</a:t>
            </a:r>
          </a:p>
          <a:p>
            <a:pPr marL="109728" indent="0" algn="ctr">
              <a:buNone/>
            </a:pPr>
            <a:r>
              <a:rPr lang="ru-RU" sz="4000" b="1" dirty="0" smtClean="0"/>
              <a:t>4) Полдник</a:t>
            </a:r>
          </a:p>
          <a:p>
            <a:pPr marL="109728" indent="0" algn="ctr">
              <a:buNone/>
            </a:pPr>
            <a:r>
              <a:rPr lang="ru-RU" sz="4000" b="1" dirty="0" smtClean="0"/>
              <a:t>5) Ужин</a:t>
            </a:r>
          </a:p>
          <a:p>
            <a:pPr marL="109728" indent="0" algn="ctr">
              <a:buNone/>
            </a:pPr>
            <a:r>
              <a:rPr lang="ru-RU" sz="4000" b="1" dirty="0" smtClean="0"/>
              <a:t>6) Вечерний перекус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83880" cy="1051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приемы пищи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370" y="1340768"/>
            <a:ext cx="8183880" cy="4187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Мясо</a:t>
            </a:r>
          </a:p>
          <a:p>
            <a:pPr algn="ctr"/>
            <a:r>
              <a:rPr lang="ru-RU" sz="2400" b="1" dirty="0" smtClean="0"/>
              <a:t>Рыба</a:t>
            </a:r>
          </a:p>
          <a:p>
            <a:pPr algn="ctr"/>
            <a:r>
              <a:rPr lang="ru-RU" sz="2400" b="1" dirty="0" smtClean="0"/>
              <a:t>Молочные продукты</a:t>
            </a:r>
          </a:p>
          <a:p>
            <a:pPr algn="ctr"/>
            <a:r>
              <a:rPr lang="ru-RU" sz="2400" b="1" dirty="0" smtClean="0"/>
              <a:t>Сыр</a:t>
            </a:r>
          </a:p>
          <a:p>
            <a:pPr algn="ctr"/>
            <a:r>
              <a:rPr lang="ru-RU" sz="2400" b="1" dirty="0" smtClean="0"/>
              <a:t>Творог</a:t>
            </a:r>
          </a:p>
          <a:p>
            <a:pPr algn="ctr"/>
            <a:r>
              <a:rPr lang="ru-RU" sz="2400" b="1" dirty="0" smtClean="0"/>
              <a:t>Растительное, сливочное масла</a:t>
            </a:r>
          </a:p>
          <a:p>
            <a:pPr algn="ctr"/>
            <a:r>
              <a:rPr lang="ru-RU" sz="2400" b="1" dirty="0" smtClean="0"/>
              <a:t>Крупы</a:t>
            </a:r>
          </a:p>
          <a:p>
            <a:pPr algn="ctr"/>
            <a:r>
              <a:rPr lang="ru-RU" sz="2400" b="1" dirty="0" smtClean="0"/>
              <a:t>Хлеб</a:t>
            </a:r>
          </a:p>
          <a:p>
            <a:pPr algn="ctr"/>
            <a:r>
              <a:rPr lang="ru-RU" sz="2400" b="1" dirty="0" smtClean="0"/>
              <a:t>Овощи</a:t>
            </a:r>
          </a:p>
          <a:p>
            <a:pPr algn="ctr"/>
            <a:r>
              <a:rPr lang="ru-RU" sz="2400" b="1" dirty="0" smtClean="0"/>
              <a:t>Фрукты</a:t>
            </a:r>
          </a:p>
          <a:p>
            <a:pPr algn="ctr"/>
            <a:r>
              <a:rPr lang="ru-RU" sz="2400" b="1" dirty="0" smtClean="0"/>
              <a:t>Сладости</a:t>
            </a:r>
          </a:p>
          <a:p>
            <a:pPr algn="ctr"/>
            <a:r>
              <a:rPr lang="ru-RU" sz="2400" b="1" dirty="0" smtClean="0"/>
              <a:t>Варенье</a:t>
            </a:r>
          </a:p>
          <a:p>
            <a:pPr algn="ctr"/>
            <a:r>
              <a:rPr lang="ru-RU" sz="2400" b="1" dirty="0" smtClean="0"/>
              <a:t>Ме</a:t>
            </a:r>
            <a:r>
              <a:rPr lang="ru-RU" sz="2400" dirty="0" smtClean="0"/>
              <a:t>д</a:t>
            </a:r>
            <a:endParaRPr lang="ru-RU" sz="2400" dirty="0"/>
          </a:p>
        </p:txBody>
      </p:sp>
      <p:pic>
        <p:nvPicPr>
          <p:cNvPr id="4" name="Содержимое 3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861049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ce5766de8f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05064"/>
            <a:ext cx="1800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Дополнительные приемы пищи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Кисломолочные продукты</a:t>
            </a:r>
          </a:p>
          <a:p>
            <a:pPr algn="ctr"/>
            <a:r>
              <a:rPr lang="ru-RU" sz="4000" b="1" dirty="0" smtClean="0"/>
              <a:t>Творог</a:t>
            </a:r>
          </a:p>
          <a:p>
            <a:pPr algn="ctr"/>
            <a:r>
              <a:rPr lang="ru-RU" sz="4000" b="1" dirty="0" smtClean="0"/>
              <a:t>Фрукты</a:t>
            </a:r>
          </a:p>
          <a:p>
            <a:pPr algn="ctr"/>
            <a:r>
              <a:rPr lang="ru-RU" sz="4000" b="1" dirty="0" smtClean="0"/>
              <a:t>Выпечка</a:t>
            </a:r>
          </a:p>
          <a:p>
            <a:pPr algn="ctr"/>
            <a:r>
              <a:rPr lang="ru-RU" sz="4000" b="1" dirty="0" smtClean="0"/>
              <a:t>Сладости</a:t>
            </a:r>
            <a:endParaRPr lang="ru-RU" sz="4000" b="1" dirty="0"/>
          </a:p>
        </p:txBody>
      </p:sp>
      <p:pic>
        <p:nvPicPr>
          <p:cNvPr id="6" name="Рисунок 3" descr="4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459038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837dc339c3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645024"/>
            <a:ext cx="28082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408</TotalTime>
  <Words>617</Words>
  <Application>Microsoft Office PowerPoint</Application>
  <PresentationFormat>Экран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Пищевая коррекция нутритивного статуса у детей  Ставропольского края, страдающих муковисцидозом</vt:lpstr>
      <vt:lpstr>Этиология нарушения питания при муковисцидозе (МВ)</vt:lpstr>
      <vt:lpstr>Причины недостаточности питания при МВ</vt:lpstr>
      <vt:lpstr>Базисная терапия</vt:lpstr>
      <vt:lpstr>Цели лечебного питания</vt:lpstr>
      <vt:lpstr>Принципы лечебного питания при МВ</vt:lpstr>
      <vt:lpstr>Регулярное питание – 6 раз в день</vt:lpstr>
      <vt:lpstr>Основные приемы пищи</vt:lpstr>
      <vt:lpstr>Дополнительные приемы пищи</vt:lpstr>
      <vt:lpstr>Подсаливание пищи</vt:lpstr>
      <vt:lpstr>Комфортное пищеварение</vt:lpstr>
      <vt:lpstr>Улучшение биоценоза кишечника</vt:lpstr>
      <vt:lpstr>Нежелательные продукты</vt:lpstr>
      <vt:lpstr>Оценка статистической значимости различий массо-ростовых показателей в группах детей больных МВ в СК,  в г. Москва, РФ</vt:lpstr>
      <vt:lpstr>Питание детей с МВ  </vt:lpstr>
      <vt:lpstr>Питание детей с МВ при выраженной гипотрофии</vt:lpstr>
      <vt:lpstr>Лечебное питание детей с МВ  от 1 года до 10 лет</vt:lpstr>
      <vt:lpstr>Лечебное питание детей с МВ  после 10 лет</vt:lpstr>
      <vt:lpstr>Что же такое Педиа – Шур?</vt:lpstr>
      <vt:lpstr>Презентация PowerPoint</vt:lpstr>
      <vt:lpstr>Собственное исследование</vt:lpstr>
      <vt:lpstr>Оценка эффективности</vt:lpstr>
      <vt:lpstr>Из исследования исключены</vt:lpstr>
      <vt:lpstr>Показатели массы и роста</vt:lpstr>
      <vt:lpstr>Другие изменения</vt:lpstr>
      <vt:lpstr>Заключение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218</dc:creator>
  <cp:lastModifiedBy>Home</cp:lastModifiedBy>
  <cp:revision>55</cp:revision>
  <dcterms:created xsi:type="dcterms:W3CDTF">2015-09-07T04:53:42Z</dcterms:created>
  <dcterms:modified xsi:type="dcterms:W3CDTF">2015-09-23T05:25:56Z</dcterms:modified>
</cp:coreProperties>
</file>